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15" r:id="rId1"/>
  </p:sldMasterIdLst>
  <p:notesMasterIdLst>
    <p:notesMasterId r:id="rId24"/>
  </p:notesMasterIdLst>
  <p:sldIdLst>
    <p:sldId id="256" r:id="rId2"/>
    <p:sldId id="257" r:id="rId3"/>
    <p:sldId id="258" r:id="rId4"/>
    <p:sldId id="261" r:id="rId5"/>
    <p:sldId id="277" r:id="rId6"/>
    <p:sldId id="260" r:id="rId7"/>
    <p:sldId id="259"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064B0-3412-4FDA-A7DE-76AB7A89A210}" type="datetimeFigureOut">
              <a:rPr lang="en-US" smtClean="0"/>
              <a:t>11/27/2019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5A0AFD-5959-4DCD-8C13-E593A2D79824}" type="slidenum">
              <a:rPr lang="en-US" smtClean="0"/>
              <a:t>‹#›</a:t>
            </a:fld>
            <a:endParaRPr lang="en-US"/>
          </a:p>
        </p:txBody>
      </p:sp>
    </p:spTree>
    <p:extLst>
      <p:ext uri="{BB962C8B-B14F-4D97-AF65-F5344CB8AC3E}">
        <p14:creationId xmlns:p14="http://schemas.microsoft.com/office/powerpoint/2010/main" val="365482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836354-9AB7-454A-977C-2CBB2CE132C5}" type="datetime1">
              <a:rPr lang="en-US" smtClean="0"/>
              <a:t>11/27/2019</a:t>
            </a:fld>
            <a:endParaRPr lang="en-US"/>
          </a:p>
        </p:txBody>
      </p:sp>
      <p:sp>
        <p:nvSpPr>
          <p:cNvPr id="5" name="Footer Placeholder 4"/>
          <p:cNvSpPr>
            <a:spLocks noGrp="1"/>
          </p:cNvSpPr>
          <p:nvPr>
            <p:ph type="ftr" sz="quarter" idx="11"/>
          </p:nvPr>
        </p:nvSpPr>
        <p:spPr/>
        <p:txBody>
          <a:bodyPr/>
          <a:lstStyle/>
          <a:p>
            <a:r>
              <a:rPr lang="en-US"/>
              <a:t>Online Shopping</a:t>
            </a:r>
          </a:p>
        </p:txBody>
      </p:sp>
      <p:sp>
        <p:nvSpPr>
          <p:cNvPr id="6" name="Slide Number Placeholder 5"/>
          <p:cNvSpPr>
            <a:spLocks noGrp="1"/>
          </p:cNvSpPr>
          <p:nvPr>
            <p:ph type="sldNum" sz="quarter" idx="12"/>
          </p:nvPr>
        </p:nvSpPr>
        <p:spPr/>
        <p:txBody>
          <a:bodyPr/>
          <a:lstStyle/>
          <a:p>
            <a:fld id="{368F6742-023E-482B-AC92-39C1059266F9}" type="slidenum">
              <a:rPr lang="en-US" smtClean="0"/>
              <a:t>‹#›</a:t>
            </a:fld>
            <a:endParaRPr lang="en-US"/>
          </a:p>
        </p:txBody>
      </p:sp>
    </p:spTree>
    <p:extLst>
      <p:ext uri="{BB962C8B-B14F-4D97-AF65-F5344CB8AC3E}">
        <p14:creationId xmlns:p14="http://schemas.microsoft.com/office/powerpoint/2010/main" val="19650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42FBEA-47D1-4C75-B261-E8F002E70D9E}" type="datetime1">
              <a:rPr lang="en-US" smtClean="0"/>
              <a:t>11/27/2019</a:t>
            </a:fld>
            <a:endParaRPr lang="en-US"/>
          </a:p>
        </p:txBody>
      </p:sp>
      <p:sp>
        <p:nvSpPr>
          <p:cNvPr id="5" name="Footer Placeholder 4"/>
          <p:cNvSpPr>
            <a:spLocks noGrp="1"/>
          </p:cNvSpPr>
          <p:nvPr>
            <p:ph type="ftr" sz="quarter" idx="11"/>
          </p:nvPr>
        </p:nvSpPr>
        <p:spPr/>
        <p:txBody>
          <a:bodyPr/>
          <a:lstStyle/>
          <a:p>
            <a:r>
              <a:rPr lang="en-US"/>
              <a:t>Online Shopping</a:t>
            </a:r>
          </a:p>
        </p:txBody>
      </p:sp>
      <p:sp>
        <p:nvSpPr>
          <p:cNvPr id="6" name="Slide Number Placeholder 5"/>
          <p:cNvSpPr>
            <a:spLocks noGrp="1"/>
          </p:cNvSpPr>
          <p:nvPr>
            <p:ph type="sldNum" sz="quarter" idx="12"/>
          </p:nvPr>
        </p:nvSpPr>
        <p:spPr/>
        <p:txBody>
          <a:bodyPr/>
          <a:lstStyle/>
          <a:p>
            <a:fld id="{368F6742-023E-482B-AC92-39C1059266F9}" type="slidenum">
              <a:rPr lang="en-US" smtClean="0"/>
              <a:t>‹#›</a:t>
            </a:fld>
            <a:endParaRPr lang="en-US"/>
          </a:p>
        </p:txBody>
      </p:sp>
    </p:spTree>
    <p:extLst>
      <p:ext uri="{BB962C8B-B14F-4D97-AF65-F5344CB8AC3E}">
        <p14:creationId xmlns:p14="http://schemas.microsoft.com/office/powerpoint/2010/main" val="2848679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DCEC7-668D-4EFB-AD87-B67152E45C2B}" type="datetime1">
              <a:rPr lang="en-US" smtClean="0"/>
              <a:t>11/27/2019</a:t>
            </a:fld>
            <a:endParaRPr lang="en-US"/>
          </a:p>
        </p:txBody>
      </p:sp>
      <p:sp>
        <p:nvSpPr>
          <p:cNvPr id="5" name="Footer Placeholder 4"/>
          <p:cNvSpPr>
            <a:spLocks noGrp="1"/>
          </p:cNvSpPr>
          <p:nvPr>
            <p:ph type="ftr" sz="quarter" idx="11"/>
          </p:nvPr>
        </p:nvSpPr>
        <p:spPr/>
        <p:txBody>
          <a:bodyPr/>
          <a:lstStyle/>
          <a:p>
            <a:r>
              <a:rPr lang="en-US"/>
              <a:t>Online Shopping</a:t>
            </a:r>
          </a:p>
        </p:txBody>
      </p:sp>
      <p:sp>
        <p:nvSpPr>
          <p:cNvPr id="6" name="Slide Number Placeholder 5"/>
          <p:cNvSpPr>
            <a:spLocks noGrp="1"/>
          </p:cNvSpPr>
          <p:nvPr>
            <p:ph type="sldNum" sz="quarter" idx="12"/>
          </p:nvPr>
        </p:nvSpPr>
        <p:spPr/>
        <p:txBody>
          <a:bodyPr/>
          <a:lstStyle/>
          <a:p>
            <a:fld id="{368F6742-023E-482B-AC92-39C1059266F9}" type="slidenum">
              <a:rPr lang="en-US" smtClean="0"/>
              <a:t>‹#›</a:t>
            </a:fld>
            <a:endParaRPr lang="en-US"/>
          </a:p>
        </p:txBody>
      </p:sp>
    </p:spTree>
    <p:extLst>
      <p:ext uri="{BB962C8B-B14F-4D97-AF65-F5344CB8AC3E}">
        <p14:creationId xmlns:p14="http://schemas.microsoft.com/office/powerpoint/2010/main" val="205789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AF8480-0411-4BEB-B241-46770DC56B89}" type="datetime1">
              <a:rPr lang="en-US" smtClean="0"/>
              <a:t>11/27/2019</a:t>
            </a:fld>
            <a:endParaRPr lang="en-US"/>
          </a:p>
        </p:txBody>
      </p:sp>
      <p:sp>
        <p:nvSpPr>
          <p:cNvPr id="5" name="Footer Placeholder 4"/>
          <p:cNvSpPr>
            <a:spLocks noGrp="1"/>
          </p:cNvSpPr>
          <p:nvPr>
            <p:ph type="ftr" sz="quarter" idx="11"/>
          </p:nvPr>
        </p:nvSpPr>
        <p:spPr/>
        <p:txBody>
          <a:bodyPr/>
          <a:lstStyle/>
          <a:p>
            <a:r>
              <a:rPr lang="en-US"/>
              <a:t>Online Shopping</a:t>
            </a:r>
          </a:p>
        </p:txBody>
      </p:sp>
      <p:sp>
        <p:nvSpPr>
          <p:cNvPr id="6" name="Slide Number Placeholder 5"/>
          <p:cNvSpPr>
            <a:spLocks noGrp="1"/>
          </p:cNvSpPr>
          <p:nvPr>
            <p:ph type="sldNum" sz="quarter" idx="12"/>
          </p:nvPr>
        </p:nvSpPr>
        <p:spPr/>
        <p:txBody>
          <a:bodyPr/>
          <a:lstStyle/>
          <a:p>
            <a:fld id="{368F6742-023E-482B-AC92-39C1059266F9}" type="slidenum">
              <a:rPr lang="en-US" smtClean="0"/>
              <a:t>‹#›</a:t>
            </a:fld>
            <a:endParaRPr lang="en-US"/>
          </a:p>
        </p:txBody>
      </p:sp>
    </p:spTree>
    <p:extLst>
      <p:ext uri="{BB962C8B-B14F-4D97-AF65-F5344CB8AC3E}">
        <p14:creationId xmlns:p14="http://schemas.microsoft.com/office/powerpoint/2010/main" val="2605907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0CA1AF-228D-470B-A5D8-77DE494E58FA}" type="datetime1">
              <a:rPr lang="en-US" smtClean="0"/>
              <a:t>11/27/2019</a:t>
            </a:fld>
            <a:endParaRPr lang="en-US"/>
          </a:p>
        </p:txBody>
      </p:sp>
      <p:sp>
        <p:nvSpPr>
          <p:cNvPr id="5" name="Footer Placeholder 4"/>
          <p:cNvSpPr>
            <a:spLocks noGrp="1"/>
          </p:cNvSpPr>
          <p:nvPr>
            <p:ph type="ftr" sz="quarter" idx="11"/>
          </p:nvPr>
        </p:nvSpPr>
        <p:spPr/>
        <p:txBody>
          <a:bodyPr/>
          <a:lstStyle/>
          <a:p>
            <a:r>
              <a:rPr lang="en-US"/>
              <a:t>Online Shopping</a:t>
            </a:r>
          </a:p>
        </p:txBody>
      </p:sp>
      <p:sp>
        <p:nvSpPr>
          <p:cNvPr id="6" name="Slide Number Placeholder 5"/>
          <p:cNvSpPr>
            <a:spLocks noGrp="1"/>
          </p:cNvSpPr>
          <p:nvPr>
            <p:ph type="sldNum" sz="quarter" idx="12"/>
          </p:nvPr>
        </p:nvSpPr>
        <p:spPr/>
        <p:txBody>
          <a:bodyPr/>
          <a:lstStyle/>
          <a:p>
            <a:fld id="{368F6742-023E-482B-AC92-39C1059266F9}" type="slidenum">
              <a:rPr lang="en-US" smtClean="0"/>
              <a:t>‹#›</a:t>
            </a:fld>
            <a:endParaRPr lang="en-US"/>
          </a:p>
        </p:txBody>
      </p:sp>
    </p:spTree>
    <p:extLst>
      <p:ext uri="{BB962C8B-B14F-4D97-AF65-F5344CB8AC3E}">
        <p14:creationId xmlns:p14="http://schemas.microsoft.com/office/powerpoint/2010/main" val="3894972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F703EC-3C0F-432F-8AF4-FE746728C73D}" type="datetime1">
              <a:rPr lang="en-US" smtClean="0"/>
              <a:t>11/27/2019</a:t>
            </a:fld>
            <a:endParaRPr lang="en-US"/>
          </a:p>
        </p:txBody>
      </p:sp>
      <p:sp>
        <p:nvSpPr>
          <p:cNvPr id="6" name="Footer Placeholder 5"/>
          <p:cNvSpPr>
            <a:spLocks noGrp="1"/>
          </p:cNvSpPr>
          <p:nvPr>
            <p:ph type="ftr" sz="quarter" idx="11"/>
          </p:nvPr>
        </p:nvSpPr>
        <p:spPr/>
        <p:txBody>
          <a:bodyPr/>
          <a:lstStyle/>
          <a:p>
            <a:r>
              <a:rPr lang="en-US"/>
              <a:t>Online Shopping</a:t>
            </a:r>
          </a:p>
        </p:txBody>
      </p:sp>
      <p:sp>
        <p:nvSpPr>
          <p:cNvPr id="7" name="Slide Number Placeholder 6"/>
          <p:cNvSpPr>
            <a:spLocks noGrp="1"/>
          </p:cNvSpPr>
          <p:nvPr>
            <p:ph type="sldNum" sz="quarter" idx="12"/>
          </p:nvPr>
        </p:nvSpPr>
        <p:spPr/>
        <p:txBody>
          <a:bodyPr/>
          <a:lstStyle/>
          <a:p>
            <a:fld id="{368F6742-023E-482B-AC92-39C1059266F9}" type="slidenum">
              <a:rPr lang="en-US" smtClean="0"/>
              <a:t>‹#›</a:t>
            </a:fld>
            <a:endParaRPr lang="en-US"/>
          </a:p>
        </p:txBody>
      </p:sp>
    </p:spTree>
    <p:extLst>
      <p:ext uri="{BB962C8B-B14F-4D97-AF65-F5344CB8AC3E}">
        <p14:creationId xmlns:p14="http://schemas.microsoft.com/office/powerpoint/2010/main" val="182364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AE96BB-A86E-4DF0-A078-953379823AC4}" type="datetime1">
              <a:rPr lang="en-US" smtClean="0"/>
              <a:t>11/27/2019</a:t>
            </a:fld>
            <a:endParaRPr lang="en-US"/>
          </a:p>
        </p:txBody>
      </p:sp>
      <p:sp>
        <p:nvSpPr>
          <p:cNvPr id="8" name="Footer Placeholder 7"/>
          <p:cNvSpPr>
            <a:spLocks noGrp="1"/>
          </p:cNvSpPr>
          <p:nvPr>
            <p:ph type="ftr" sz="quarter" idx="11"/>
          </p:nvPr>
        </p:nvSpPr>
        <p:spPr/>
        <p:txBody>
          <a:bodyPr/>
          <a:lstStyle/>
          <a:p>
            <a:r>
              <a:rPr lang="en-US"/>
              <a:t>Online Shopping</a:t>
            </a:r>
          </a:p>
        </p:txBody>
      </p:sp>
      <p:sp>
        <p:nvSpPr>
          <p:cNvPr id="9" name="Slide Number Placeholder 8"/>
          <p:cNvSpPr>
            <a:spLocks noGrp="1"/>
          </p:cNvSpPr>
          <p:nvPr>
            <p:ph type="sldNum" sz="quarter" idx="12"/>
          </p:nvPr>
        </p:nvSpPr>
        <p:spPr/>
        <p:txBody>
          <a:bodyPr/>
          <a:lstStyle/>
          <a:p>
            <a:fld id="{368F6742-023E-482B-AC92-39C1059266F9}" type="slidenum">
              <a:rPr lang="en-US" smtClean="0"/>
              <a:t>‹#›</a:t>
            </a:fld>
            <a:endParaRPr lang="en-US"/>
          </a:p>
        </p:txBody>
      </p:sp>
    </p:spTree>
    <p:extLst>
      <p:ext uri="{BB962C8B-B14F-4D97-AF65-F5344CB8AC3E}">
        <p14:creationId xmlns:p14="http://schemas.microsoft.com/office/powerpoint/2010/main" val="4205775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E5C86D-3E7B-41CD-A898-A07640BBA8F3}" type="datetime1">
              <a:rPr lang="en-US" smtClean="0"/>
              <a:t>11/27/2019</a:t>
            </a:fld>
            <a:endParaRPr lang="en-US"/>
          </a:p>
        </p:txBody>
      </p:sp>
      <p:sp>
        <p:nvSpPr>
          <p:cNvPr id="4" name="Footer Placeholder 3"/>
          <p:cNvSpPr>
            <a:spLocks noGrp="1"/>
          </p:cNvSpPr>
          <p:nvPr>
            <p:ph type="ftr" sz="quarter" idx="11"/>
          </p:nvPr>
        </p:nvSpPr>
        <p:spPr/>
        <p:txBody>
          <a:bodyPr/>
          <a:lstStyle/>
          <a:p>
            <a:r>
              <a:rPr lang="en-US"/>
              <a:t>Online Shopping</a:t>
            </a:r>
          </a:p>
        </p:txBody>
      </p:sp>
      <p:sp>
        <p:nvSpPr>
          <p:cNvPr id="5" name="Slide Number Placeholder 4"/>
          <p:cNvSpPr>
            <a:spLocks noGrp="1"/>
          </p:cNvSpPr>
          <p:nvPr>
            <p:ph type="sldNum" sz="quarter" idx="12"/>
          </p:nvPr>
        </p:nvSpPr>
        <p:spPr/>
        <p:txBody>
          <a:bodyPr/>
          <a:lstStyle/>
          <a:p>
            <a:fld id="{368F6742-023E-482B-AC92-39C1059266F9}" type="slidenum">
              <a:rPr lang="en-US" smtClean="0"/>
              <a:t>‹#›</a:t>
            </a:fld>
            <a:endParaRPr lang="en-US"/>
          </a:p>
        </p:txBody>
      </p:sp>
    </p:spTree>
    <p:extLst>
      <p:ext uri="{BB962C8B-B14F-4D97-AF65-F5344CB8AC3E}">
        <p14:creationId xmlns:p14="http://schemas.microsoft.com/office/powerpoint/2010/main" val="360886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59BF9D-E885-4DCA-8ED5-C5FAE4407733}" type="datetime1">
              <a:rPr lang="en-US" smtClean="0"/>
              <a:t>11/27/2019</a:t>
            </a:fld>
            <a:endParaRPr lang="en-US"/>
          </a:p>
        </p:txBody>
      </p:sp>
      <p:sp>
        <p:nvSpPr>
          <p:cNvPr id="3" name="Footer Placeholder 2"/>
          <p:cNvSpPr>
            <a:spLocks noGrp="1"/>
          </p:cNvSpPr>
          <p:nvPr>
            <p:ph type="ftr" sz="quarter" idx="11"/>
          </p:nvPr>
        </p:nvSpPr>
        <p:spPr/>
        <p:txBody>
          <a:bodyPr/>
          <a:lstStyle/>
          <a:p>
            <a:r>
              <a:rPr lang="en-US"/>
              <a:t>Online Shopping</a:t>
            </a:r>
          </a:p>
        </p:txBody>
      </p:sp>
      <p:sp>
        <p:nvSpPr>
          <p:cNvPr id="4" name="Slide Number Placeholder 3"/>
          <p:cNvSpPr>
            <a:spLocks noGrp="1"/>
          </p:cNvSpPr>
          <p:nvPr>
            <p:ph type="sldNum" sz="quarter" idx="12"/>
          </p:nvPr>
        </p:nvSpPr>
        <p:spPr/>
        <p:txBody>
          <a:bodyPr/>
          <a:lstStyle/>
          <a:p>
            <a:fld id="{368F6742-023E-482B-AC92-39C1059266F9}" type="slidenum">
              <a:rPr lang="en-US" smtClean="0"/>
              <a:t>‹#›</a:t>
            </a:fld>
            <a:endParaRPr lang="en-US"/>
          </a:p>
        </p:txBody>
      </p:sp>
    </p:spTree>
    <p:extLst>
      <p:ext uri="{BB962C8B-B14F-4D97-AF65-F5344CB8AC3E}">
        <p14:creationId xmlns:p14="http://schemas.microsoft.com/office/powerpoint/2010/main" val="2718546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BEE243-F765-4EB5-AA53-FC0A2EBD3900}" type="datetime1">
              <a:rPr lang="en-US" smtClean="0"/>
              <a:t>11/27/2019</a:t>
            </a:fld>
            <a:endParaRPr lang="en-US"/>
          </a:p>
        </p:txBody>
      </p:sp>
      <p:sp>
        <p:nvSpPr>
          <p:cNvPr id="6" name="Footer Placeholder 5"/>
          <p:cNvSpPr>
            <a:spLocks noGrp="1"/>
          </p:cNvSpPr>
          <p:nvPr>
            <p:ph type="ftr" sz="quarter" idx="11"/>
          </p:nvPr>
        </p:nvSpPr>
        <p:spPr/>
        <p:txBody>
          <a:bodyPr/>
          <a:lstStyle/>
          <a:p>
            <a:r>
              <a:rPr lang="en-US"/>
              <a:t>Online Shopping</a:t>
            </a:r>
          </a:p>
        </p:txBody>
      </p:sp>
      <p:sp>
        <p:nvSpPr>
          <p:cNvPr id="7" name="Slide Number Placeholder 6"/>
          <p:cNvSpPr>
            <a:spLocks noGrp="1"/>
          </p:cNvSpPr>
          <p:nvPr>
            <p:ph type="sldNum" sz="quarter" idx="12"/>
          </p:nvPr>
        </p:nvSpPr>
        <p:spPr/>
        <p:txBody>
          <a:bodyPr/>
          <a:lstStyle/>
          <a:p>
            <a:fld id="{368F6742-023E-482B-AC92-39C1059266F9}" type="slidenum">
              <a:rPr lang="en-US" smtClean="0"/>
              <a:t>‹#›</a:t>
            </a:fld>
            <a:endParaRPr lang="en-US"/>
          </a:p>
        </p:txBody>
      </p:sp>
    </p:spTree>
    <p:extLst>
      <p:ext uri="{BB962C8B-B14F-4D97-AF65-F5344CB8AC3E}">
        <p14:creationId xmlns:p14="http://schemas.microsoft.com/office/powerpoint/2010/main" val="120153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5ED0F5-D113-4627-AC74-026C65E87039}" type="datetime1">
              <a:rPr lang="en-US" smtClean="0"/>
              <a:t>11/27/2019</a:t>
            </a:fld>
            <a:endParaRPr lang="en-US"/>
          </a:p>
        </p:txBody>
      </p:sp>
      <p:sp>
        <p:nvSpPr>
          <p:cNvPr id="6" name="Footer Placeholder 5"/>
          <p:cNvSpPr>
            <a:spLocks noGrp="1"/>
          </p:cNvSpPr>
          <p:nvPr>
            <p:ph type="ftr" sz="quarter" idx="11"/>
          </p:nvPr>
        </p:nvSpPr>
        <p:spPr/>
        <p:txBody>
          <a:bodyPr/>
          <a:lstStyle/>
          <a:p>
            <a:r>
              <a:rPr lang="en-US"/>
              <a:t>Online Shopping</a:t>
            </a:r>
          </a:p>
        </p:txBody>
      </p:sp>
      <p:sp>
        <p:nvSpPr>
          <p:cNvPr id="7" name="Slide Number Placeholder 6"/>
          <p:cNvSpPr>
            <a:spLocks noGrp="1"/>
          </p:cNvSpPr>
          <p:nvPr>
            <p:ph type="sldNum" sz="quarter" idx="12"/>
          </p:nvPr>
        </p:nvSpPr>
        <p:spPr/>
        <p:txBody>
          <a:bodyPr/>
          <a:lstStyle/>
          <a:p>
            <a:fld id="{368F6742-023E-482B-AC92-39C1059266F9}" type="slidenum">
              <a:rPr lang="en-US" smtClean="0"/>
              <a:t>‹#›</a:t>
            </a:fld>
            <a:endParaRPr lang="en-US"/>
          </a:p>
        </p:txBody>
      </p:sp>
    </p:spTree>
    <p:extLst>
      <p:ext uri="{BB962C8B-B14F-4D97-AF65-F5344CB8AC3E}">
        <p14:creationId xmlns:p14="http://schemas.microsoft.com/office/powerpoint/2010/main" val="3494418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29D403-DF2C-4C00-AB93-6C5B55E216D9}" type="datetime1">
              <a:rPr lang="en-US" smtClean="0"/>
              <a:t>11/27/2019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Online Shopping</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8F6742-023E-482B-AC92-39C1059266F9}" type="slidenum">
              <a:rPr lang="en-US" smtClean="0"/>
              <a:t>‹#›</a:t>
            </a:fld>
            <a:endParaRPr lang="en-US"/>
          </a:p>
        </p:txBody>
      </p:sp>
    </p:spTree>
    <p:extLst>
      <p:ext uri="{BB962C8B-B14F-4D97-AF65-F5344CB8AC3E}">
        <p14:creationId xmlns:p14="http://schemas.microsoft.com/office/powerpoint/2010/main" val="813300948"/>
      </p:ext>
    </p:extLst>
  </p:cSld>
  <p:clrMap bg1="dk1" tx1="lt1" bg2="dk2" tx2="lt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0EC51-BF4F-45F0-81DE-6E67A0AD8638}"/>
              </a:ext>
            </a:extLst>
          </p:cNvPr>
          <p:cNvSpPr>
            <a:spLocks noGrp="1"/>
          </p:cNvSpPr>
          <p:nvPr>
            <p:ph type="ctrTitle"/>
          </p:nvPr>
        </p:nvSpPr>
        <p:spPr>
          <a:xfrm>
            <a:off x="2320978" y="175735"/>
            <a:ext cx="9013052" cy="1623312"/>
          </a:xfrm>
        </p:spPr>
        <p:txBody>
          <a:bodyPr vert="horz" lIns="91440" tIns="45720" rIns="91440" bIns="45720" rtlCol="0" anchor="b">
            <a:normAutofit/>
          </a:bodyPr>
          <a:lstStyle/>
          <a:p>
            <a:pPr algn="l"/>
            <a:r>
              <a:rPr lang="en-US" sz="7200" kern="1200">
                <a:solidFill>
                  <a:schemeClr val="tx1"/>
                </a:solidFill>
                <a:latin typeface="Algerian" panose="04020705040A02060702" pitchFamily="82" charset="0"/>
              </a:rPr>
              <a:t>ONLINE SHOPPING</a:t>
            </a:r>
            <a:endParaRPr lang="en-US" sz="7200" kern="1200" dirty="0">
              <a:solidFill>
                <a:schemeClr val="tx1"/>
              </a:solidFill>
              <a:latin typeface="Algerian" panose="04020705040A02060702" pitchFamily="82" charset="0"/>
            </a:endParaRPr>
          </a:p>
        </p:txBody>
      </p:sp>
      <p:sp>
        <p:nvSpPr>
          <p:cNvPr id="6" name="Subtitle 3">
            <a:extLst>
              <a:ext uri="{FF2B5EF4-FFF2-40B4-BE49-F238E27FC236}">
                <a16:creationId xmlns:a16="http://schemas.microsoft.com/office/drawing/2014/main" id="{13803C6B-E511-41D2-A297-C2F1FBBCE9A2}"/>
              </a:ext>
            </a:extLst>
          </p:cNvPr>
          <p:cNvSpPr>
            <a:spLocks noGrp="1"/>
          </p:cNvSpPr>
          <p:nvPr>
            <p:ph type="subTitle" idx="1"/>
          </p:nvPr>
        </p:nvSpPr>
        <p:spPr>
          <a:xfrm>
            <a:off x="9775227" y="4431187"/>
            <a:ext cx="7766936" cy="2755241"/>
          </a:xfrm>
        </p:spPr>
        <p:txBody>
          <a:bodyPr>
            <a:normAutofit/>
          </a:bodyPr>
          <a:lstStyle/>
          <a:p>
            <a:pPr algn="l"/>
            <a:r>
              <a:rPr lang="en-US"/>
              <a:t>By</a:t>
            </a:r>
          </a:p>
          <a:p>
            <a:pPr algn="l"/>
            <a:r>
              <a:rPr lang="en-US"/>
              <a:t>Pradhipha M</a:t>
            </a:r>
          </a:p>
          <a:p>
            <a:pPr algn="l"/>
            <a:r>
              <a:rPr lang="en-US"/>
              <a:t>Priyadharsini T</a:t>
            </a:r>
          </a:p>
          <a:p>
            <a:pPr algn="l"/>
            <a:r>
              <a:rPr lang="en-US"/>
              <a:t>Manimegalai P</a:t>
            </a:r>
          </a:p>
          <a:p>
            <a:pPr algn="l"/>
            <a:r>
              <a:rPr lang="en-US"/>
              <a:t>Sivasangari R</a:t>
            </a:r>
          </a:p>
          <a:p>
            <a:endParaRPr lang="en-US" dirty="0"/>
          </a:p>
        </p:txBody>
      </p:sp>
      <p:sp>
        <p:nvSpPr>
          <p:cNvPr id="7" name="Rectangle 6">
            <a:extLst>
              <a:ext uri="{FF2B5EF4-FFF2-40B4-BE49-F238E27FC236}">
                <a16:creationId xmlns:a16="http://schemas.microsoft.com/office/drawing/2014/main" id="{F58CEBDA-76BE-457F-8412-4ECFB692688B}"/>
              </a:ext>
            </a:extLst>
          </p:cNvPr>
          <p:cNvSpPr/>
          <p:nvPr/>
        </p:nvSpPr>
        <p:spPr>
          <a:xfrm>
            <a:off x="4068075" y="2505670"/>
            <a:ext cx="3782895" cy="923330"/>
          </a:xfrm>
          <a:prstGeom prst="rect">
            <a:avLst/>
          </a:prstGeom>
          <a:noFill/>
        </p:spPr>
        <p:txBody>
          <a:bodyPr wrap="none" lIns="91440" tIns="45720" rIns="91440" bIns="45720">
            <a:spAutoFit/>
          </a:bodyPr>
          <a:lstStyle/>
          <a:p>
            <a:pPr algn="ctr"/>
            <a:r>
              <a:rPr lang="en-US" sz="5400" b="1" cap="none" spc="0">
                <a:ln w="22225">
                  <a:solidFill>
                    <a:schemeClr val="accent2"/>
                  </a:solidFill>
                  <a:prstDash val="solid"/>
                </a:ln>
                <a:solidFill>
                  <a:schemeClr val="accent2">
                    <a:lumMod val="40000"/>
                    <a:lumOff val="60000"/>
                  </a:schemeClr>
                </a:solidFill>
                <a:effectLst/>
              </a:rPr>
              <a:t>SHOP CART</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86613752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1C98-4E0F-4D8F-883F-7AB6A895A1D1}"/>
              </a:ext>
            </a:extLst>
          </p:cNvPr>
          <p:cNvSpPr>
            <a:spLocks noGrp="1"/>
          </p:cNvSpPr>
          <p:nvPr>
            <p:ph type="title"/>
          </p:nvPr>
        </p:nvSpPr>
        <p:spPr>
          <a:xfrm>
            <a:off x="833002" y="448253"/>
            <a:ext cx="10520702" cy="1325563"/>
          </a:xfrm>
        </p:spPr>
        <p:txBody>
          <a:bodyPr>
            <a:normAutofit/>
          </a:bodyPr>
          <a:lstStyle/>
          <a:p>
            <a:r>
              <a:rPr lang="en-US" dirty="0">
                <a:latin typeface="Algerian" panose="04020705040A02060702" pitchFamily="82" charset="0"/>
              </a:rPr>
              <a:t>COMPARISION</a:t>
            </a:r>
          </a:p>
        </p:txBody>
      </p:sp>
      <p:pic>
        <p:nvPicPr>
          <p:cNvPr id="6" name="Content Placeholder 5">
            <a:extLst>
              <a:ext uri="{FF2B5EF4-FFF2-40B4-BE49-F238E27FC236}">
                <a16:creationId xmlns:a16="http://schemas.microsoft.com/office/drawing/2014/main" id="{05C2F092-B03B-4013-A71B-9296F20DBA4F}"/>
              </a:ext>
            </a:extLst>
          </p:cNvPr>
          <p:cNvPicPr>
            <a:picLocks noGrp="1" noChangeAspect="1"/>
          </p:cNvPicPr>
          <p:nvPr>
            <p:ph idx="1"/>
          </p:nvPr>
        </p:nvPicPr>
        <p:blipFill>
          <a:blip r:embed="rId2"/>
          <a:stretch>
            <a:fillRect/>
          </a:stretch>
        </p:blipFill>
        <p:spPr>
          <a:xfrm>
            <a:off x="1362045" y="1885798"/>
            <a:ext cx="9467909" cy="4230991"/>
          </a:xfrm>
          <a:prstGeom prst="rect">
            <a:avLst/>
          </a:prstGeom>
        </p:spPr>
      </p:pic>
      <p:sp>
        <p:nvSpPr>
          <p:cNvPr id="7" name="Date Placeholder 6">
            <a:extLst>
              <a:ext uri="{FF2B5EF4-FFF2-40B4-BE49-F238E27FC236}">
                <a16:creationId xmlns:a16="http://schemas.microsoft.com/office/drawing/2014/main" id="{BBD48C5D-02AA-46EB-8C85-ABC32688311C}"/>
              </a:ext>
            </a:extLst>
          </p:cNvPr>
          <p:cNvSpPr>
            <a:spLocks noGrp="1"/>
          </p:cNvSpPr>
          <p:nvPr>
            <p:ph type="dt" sz="half" idx="10"/>
          </p:nvPr>
        </p:nvSpPr>
        <p:spPr/>
        <p:txBody>
          <a:bodyPr/>
          <a:lstStyle/>
          <a:p>
            <a:fld id="{575C35F0-2A2A-4B2E-A2BC-14AE909CA1A3}" type="datetime1">
              <a:rPr lang="en-US" smtClean="0"/>
              <a:t>11/27/2019</a:t>
            </a:fld>
            <a:endParaRPr lang="en-US"/>
          </a:p>
        </p:txBody>
      </p:sp>
      <p:sp>
        <p:nvSpPr>
          <p:cNvPr id="8" name="Footer Placeholder 7">
            <a:extLst>
              <a:ext uri="{FF2B5EF4-FFF2-40B4-BE49-F238E27FC236}">
                <a16:creationId xmlns:a16="http://schemas.microsoft.com/office/drawing/2014/main" id="{87A9AD1B-3B64-48EE-B9F0-6D7F085B1597}"/>
              </a:ext>
            </a:extLst>
          </p:cNvPr>
          <p:cNvSpPr>
            <a:spLocks noGrp="1"/>
          </p:cNvSpPr>
          <p:nvPr>
            <p:ph type="ftr" sz="quarter" idx="11"/>
          </p:nvPr>
        </p:nvSpPr>
        <p:spPr/>
        <p:txBody>
          <a:bodyPr/>
          <a:lstStyle/>
          <a:p>
            <a:r>
              <a:rPr lang="en-US"/>
              <a:t>Online Shopping</a:t>
            </a:r>
          </a:p>
        </p:txBody>
      </p:sp>
      <p:sp>
        <p:nvSpPr>
          <p:cNvPr id="9" name="Slide Number Placeholder 8">
            <a:extLst>
              <a:ext uri="{FF2B5EF4-FFF2-40B4-BE49-F238E27FC236}">
                <a16:creationId xmlns:a16="http://schemas.microsoft.com/office/drawing/2014/main" id="{151E87CA-FD61-46FB-A583-F21A5C9104C2}"/>
              </a:ext>
            </a:extLst>
          </p:cNvPr>
          <p:cNvSpPr>
            <a:spLocks noGrp="1"/>
          </p:cNvSpPr>
          <p:nvPr>
            <p:ph type="sldNum" sz="quarter" idx="12"/>
          </p:nvPr>
        </p:nvSpPr>
        <p:spPr/>
        <p:txBody>
          <a:bodyPr/>
          <a:lstStyle/>
          <a:p>
            <a:fld id="{368F6742-023E-482B-AC92-39C1059266F9}" type="slidenum">
              <a:rPr lang="en-US" smtClean="0"/>
              <a:t>10</a:t>
            </a:fld>
            <a:endParaRPr lang="en-US"/>
          </a:p>
        </p:txBody>
      </p:sp>
    </p:spTree>
    <p:extLst>
      <p:ext uri="{BB962C8B-B14F-4D97-AF65-F5344CB8AC3E}">
        <p14:creationId xmlns:p14="http://schemas.microsoft.com/office/powerpoint/2010/main" val="46061198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1C98-4E0F-4D8F-883F-7AB6A895A1D1}"/>
              </a:ext>
            </a:extLst>
          </p:cNvPr>
          <p:cNvSpPr>
            <a:spLocks noGrp="1"/>
          </p:cNvSpPr>
          <p:nvPr>
            <p:ph type="title"/>
          </p:nvPr>
        </p:nvSpPr>
        <p:spPr>
          <a:xfrm>
            <a:off x="833002" y="448253"/>
            <a:ext cx="10520702" cy="1325563"/>
          </a:xfrm>
        </p:spPr>
        <p:txBody>
          <a:bodyPr>
            <a:normAutofit/>
          </a:bodyPr>
          <a:lstStyle/>
          <a:p>
            <a:r>
              <a:rPr lang="en-US" dirty="0">
                <a:latin typeface="Algerian" panose="04020705040A02060702" pitchFamily="82" charset="0"/>
              </a:rPr>
              <a:t>FILTERS</a:t>
            </a:r>
          </a:p>
        </p:txBody>
      </p:sp>
      <p:pic>
        <p:nvPicPr>
          <p:cNvPr id="7" name="Content Placeholder 3">
            <a:extLst>
              <a:ext uri="{FF2B5EF4-FFF2-40B4-BE49-F238E27FC236}">
                <a16:creationId xmlns:a16="http://schemas.microsoft.com/office/drawing/2014/main" id="{E9DD400B-D5BC-4D3A-8903-29B5E88EE012}"/>
              </a:ext>
            </a:extLst>
          </p:cNvPr>
          <p:cNvPicPr>
            <a:picLocks noGrp="1"/>
          </p:cNvPicPr>
          <p:nvPr>
            <p:ph idx="1"/>
          </p:nvPr>
        </p:nvPicPr>
        <p:blipFill rotWithShape="1">
          <a:blip r:embed="rId2"/>
          <a:srcRect t="13328" b="5201"/>
          <a:stretch/>
        </p:blipFill>
        <p:spPr>
          <a:xfrm>
            <a:off x="1346157" y="1825625"/>
            <a:ext cx="9499685" cy="4351338"/>
          </a:xfrm>
          <a:prstGeom prst="rect">
            <a:avLst/>
          </a:prstGeom>
        </p:spPr>
      </p:pic>
      <p:sp>
        <p:nvSpPr>
          <p:cNvPr id="5" name="Date Placeholder 4">
            <a:extLst>
              <a:ext uri="{FF2B5EF4-FFF2-40B4-BE49-F238E27FC236}">
                <a16:creationId xmlns:a16="http://schemas.microsoft.com/office/drawing/2014/main" id="{2307F8AF-FFC7-4A55-8902-C103A2B23E4E}"/>
              </a:ext>
            </a:extLst>
          </p:cNvPr>
          <p:cNvSpPr>
            <a:spLocks noGrp="1"/>
          </p:cNvSpPr>
          <p:nvPr>
            <p:ph type="dt" sz="half" idx="10"/>
          </p:nvPr>
        </p:nvSpPr>
        <p:spPr/>
        <p:txBody>
          <a:bodyPr/>
          <a:lstStyle/>
          <a:p>
            <a:fld id="{E511975C-1456-403C-9038-481870E1C43E}" type="datetime1">
              <a:rPr lang="en-US" smtClean="0"/>
              <a:t>11/27/2019</a:t>
            </a:fld>
            <a:endParaRPr lang="en-US"/>
          </a:p>
        </p:txBody>
      </p:sp>
      <p:sp>
        <p:nvSpPr>
          <p:cNvPr id="8" name="Footer Placeholder 7">
            <a:extLst>
              <a:ext uri="{FF2B5EF4-FFF2-40B4-BE49-F238E27FC236}">
                <a16:creationId xmlns:a16="http://schemas.microsoft.com/office/drawing/2014/main" id="{050E1BB5-17AE-4F95-919D-4A0B0326C5B3}"/>
              </a:ext>
            </a:extLst>
          </p:cNvPr>
          <p:cNvSpPr>
            <a:spLocks noGrp="1"/>
          </p:cNvSpPr>
          <p:nvPr>
            <p:ph type="ftr" sz="quarter" idx="11"/>
          </p:nvPr>
        </p:nvSpPr>
        <p:spPr/>
        <p:txBody>
          <a:bodyPr/>
          <a:lstStyle/>
          <a:p>
            <a:r>
              <a:rPr lang="en-US"/>
              <a:t>Online Shopping</a:t>
            </a:r>
          </a:p>
        </p:txBody>
      </p:sp>
      <p:sp>
        <p:nvSpPr>
          <p:cNvPr id="9" name="Slide Number Placeholder 8">
            <a:extLst>
              <a:ext uri="{FF2B5EF4-FFF2-40B4-BE49-F238E27FC236}">
                <a16:creationId xmlns:a16="http://schemas.microsoft.com/office/drawing/2014/main" id="{52D9EC89-CE5D-4B6E-B6C7-B2118AE6D005}"/>
              </a:ext>
            </a:extLst>
          </p:cNvPr>
          <p:cNvSpPr>
            <a:spLocks noGrp="1"/>
          </p:cNvSpPr>
          <p:nvPr>
            <p:ph type="sldNum" sz="quarter" idx="12"/>
          </p:nvPr>
        </p:nvSpPr>
        <p:spPr/>
        <p:txBody>
          <a:bodyPr/>
          <a:lstStyle/>
          <a:p>
            <a:fld id="{368F6742-023E-482B-AC92-39C1059266F9}" type="slidenum">
              <a:rPr lang="en-US" smtClean="0"/>
              <a:t>11</a:t>
            </a:fld>
            <a:endParaRPr lang="en-US"/>
          </a:p>
        </p:txBody>
      </p:sp>
    </p:spTree>
    <p:extLst>
      <p:ext uri="{BB962C8B-B14F-4D97-AF65-F5344CB8AC3E}">
        <p14:creationId xmlns:p14="http://schemas.microsoft.com/office/powerpoint/2010/main" val="251969917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1C98-4E0F-4D8F-883F-7AB6A895A1D1}"/>
              </a:ext>
            </a:extLst>
          </p:cNvPr>
          <p:cNvSpPr>
            <a:spLocks noGrp="1"/>
          </p:cNvSpPr>
          <p:nvPr>
            <p:ph type="title"/>
          </p:nvPr>
        </p:nvSpPr>
        <p:spPr>
          <a:xfrm>
            <a:off x="833002" y="448253"/>
            <a:ext cx="10520702" cy="1325563"/>
          </a:xfrm>
        </p:spPr>
        <p:txBody>
          <a:bodyPr>
            <a:normAutofit/>
          </a:bodyPr>
          <a:lstStyle/>
          <a:p>
            <a:r>
              <a:rPr lang="en-US" dirty="0">
                <a:latin typeface="Algerian" panose="04020705040A02060702" pitchFamily="82" charset="0"/>
              </a:rPr>
              <a:t>CART</a:t>
            </a:r>
          </a:p>
        </p:txBody>
      </p:sp>
      <p:pic>
        <p:nvPicPr>
          <p:cNvPr id="6" name="Content Placeholder 3">
            <a:extLst>
              <a:ext uri="{FF2B5EF4-FFF2-40B4-BE49-F238E27FC236}">
                <a16:creationId xmlns:a16="http://schemas.microsoft.com/office/drawing/2014/main" id="{E36AD5CE-A994-4479-BB6E-917CB2086492}"/>
              </a:ext>
            </a:extLst>
          </p:cNvPr>
          <p:cNvPicPr>
            <a:picLocks noGrp="1" noChangeAspect="1"/>
          </p:cNvPicPr>
          <p:nvPr>
            <p:ph idx="1"/>
          </p:nvPr>
        </p:nvPicPr>
        <p:blipFill rotWithShape="1">
          <a:blip r:embed="rId2"/>
          <a:srcRect t="13606" b="24917"/>
          <a:stretch/>
        </p:blipFill>
        <p:spPr>
          <a:xfrm>
            <a:off x="1647103" y="1589650"/>
            <a:ext cx="9418568" cy="5078436"/>
          </a:xfrm>
          <a:prstGeom prst="rect">
            <a:avLst/>
          </a:prstGeom>
        </p:spPr>
      </p:pic>
      <p:sp>
        <p:nvSpPr>
          <p:cNvPr id="5" name="Date Placeholder 4">
            <a:extLst>
              <a:ext uri="{FF2B5EF4-FFF2-40B4-BE49-F238E27FC236}">
                <a16:creationId xmlns:a16="http://schemas.microsoft.com/office/drawing/2014/main" id="{FBA1AB87-AEEC-4B8C-AE70-CA9525A15809}"/>
              </a:ext>
            </a:extLst>
          </p:cNvPr>
          <p:cNvSpPr>
            <a:spLocks noGrp="1"/>
          </p:cNvSpPr>
          <p:nvPr>
            <p:ph type="dt" sz="half" idx="10"/>
          </p:nvPr>
        </p:nvSpPr>
        <p:spPr/>
        <p:txBody>
          <a:bodyPr/>
          <a:lstStyle/>
          <a:p>
            <a:fld id="{0658B229-A8F5-4639-A59A-EA388F94430E}" type="datetime1">
              <a:rPr lang="en-US" smtClean="0"/>
              <a:t>11/27/2019</a:t>
            </a:fld>
            <a:endParaRPr lang="en-US"/>
          </a:p>
        </p:txBody>
      </p:sp>
      <p:sp>
        <p:nvSpPr>
          <p:cNvPr id="8" name="Footer Placeholder 7">
            <a:extLst>
              <a:ext uri="{FF2B5EF4-FFF2-40B4-BE49-F238E27FC236}">
                <a16:creationId xmlns:a16="http://schemas.microsoft.com/office/drawing/2014/main" id="{1886B872-67BA-4DF9-83A8-26129B050868}"/>
              </a:ext>
            </a:extLst>
          </p:cNvPr>
          <p:cNvSpPr>
            <a:spLocks noGrp="1"/>
          </p:cNvSpPr>
          <p:nvPr>
            <p:ph type="ftr" sz="quarter" idx="11"/>
          </p:nvPr>
        </p:nvSpPr>
        <p:spPr/>
        <p:txBody>
          <a:bodyPr/>
          <a:lstStyle/>
          <a:p>
            <a:r>
              <a:rPr lang="en-US"/>
              <a:t>Online Shopping</a:t>
            </a:r>
          </a:p>
        </p:txBody>
      </p:sp>
      <p:sp>
        <p:nvSpPr>
          <p:cNvPr id="9" name="Slide Number Placeholder 8">
            <a:extLst>
              <a:ext uri="{FF2B5EF4-FFF2-40B4-BE49-F238E27FC236}">
                <a16:creationId xmlns:a16="http://schemas.microsoft.com/office/drawing/2014/main" id="{46900BEB-936F-470A-9A68-1F93E585B9D5}"/>
              </a:ext>
            </a:extLst>
          </p:cNvPr>
          <p:cNvSpPr>
            <a:spLocks noGrp="1"/>
          </p:cNvSpPr>
          <p:nvPr>
            <p:ph type="sldNum" sz="quarter" idx="12"/>
          </p:nvPr>
        </p:nvSpPr>
        <p:spPr/>
        <p:txBody>
          <a:bodyPr/>
          <a:lstStyle/>
          <a:p>
            <a:fld id="{368F6742-023E-482B-AC92-39C1059266F9}" type="slidenum">
              <a:rPr lang="en-US" smtClean="0"/>
              <a:t>12</a:t>
            </a:fld>
            <a:endParaRPr lang="en-US"/>
          </a:p>
        </p:txBody>
      </p:sp>
    </p:spTree>
    <p:extLst>
      <p:ext uri="{BB962C8B-B14F-4D97-AF65-F5344CB8AC3E}">
        <p14:creationId xmlns:p14="http://schemas.microsoft.com/office/powerpoint/2010/main" val="73250839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1C98-4E0F-4D8F-883F-7AB6A895A1D1}"/>
              </a:ext>
            </a:extLst>
          </p:cNvPr>
          <p:cNvSpPr>
            <a:spLocks noGrp="1"/>
          </p:cNvSpPr>
          <p:nvPr>
            <p:ph type="title"/>
          </p:nvPr>
        </p:nvSpPr>
        <p:spPr>
          <a:xfrm>
            <a:off x="833002" y="448253"/>
            <a:ext cx="10520702" cy="1325563"/>
          </a:xfrm>
        </p:spPr>
        <p:txBody>
          <a:bodyPr>
            <a:normAutofit/>
          </a:bodyPr>
          <a:lstStyle/>
          <a:p>
            <a:r>
              <a:rPr lang="en-US" dirty="0">
                <a:latin typeface="Algerian" panose="04020705040A02060702" pitchFamily="82" charset="0"/>
              </a:rPr>
              <a:t>PLACE ORDER</a:t>
            </a:r>
          </a:p>
        </p:txBody>
      </p:sp>
      <p:pic>
        <p:nvPicPr>
          <p:cNvPr id="5" name="Content Placeholder 3">
            <a:extLst>
              <a:ext uri="{FF2B5EF4-FFF2-40B4-BE49-F238E27FC236}">
                <a16:creationId xmlns:a16="http://schemas.microsoft.com/office/drawing/2014/main" id="{3A1D6656-448D-4389-A741-526A3CB66F33}"/>
              </a:ext>
            </a:extLst>
          </p:cNvPr>
          <p:cNvPicPr>
            <a:picLocks noGrp="1" noChangeAspect="1"/>
          </p:cNvPicPr>
          <p:nvPr>
            <p:ph idx="1"/>
          </p:nvPr>
        </p:nvPicPr>
        <p:blipFill rotWithShape="1">
          <a:blip r:embed="rId2"/>
          <a:srcRect t="12344" b="6810"/>
          <a:stretch/>
        </p:blipFill>
        <p:spPr>
          <a:xfrm>
            <a:off x="1401778" y="1773816"/>
            <a:ext cx="9383150" cy="4839286"/>
          </a:xfrm>
          <a:prstGeom prst="rect">
            <a:avLst/>
          </a:prstGeom>
        </p:spPr>
      </p:pic>
      <p:sp>
        <p:nvSpPr>
          <p:cNvPr id="3" name="Date Placeholder 2">
            <a:extLst>
              <a:ext uri="{FF2B5EF4-FFF2-40B4-BE49-F238E27FC236}">
                <a16:creationId xmlns:a16="http://schemas.microsoft.com/office/drawing/2014/main" id="{DA6D2392-EB2E-425D-A418-69CD7CFEBEA3}"/>
              </a:ext>
            </a:extLst>
          </p:cNvPr>
          <p:cNvSpPr>
            <a:spLocks noGrp="1"/>
          </p:cNvSpPr>
          <p:nvPr>
            <p:ph type="dt" sz="half" idx="10"/>
          </p:nvPr>
        </p:nvSpPr>
        <p:spPr/>
        <p:txBody>
          <a:bodyPr/>
          <a:lstStyle/>
          <a:p>
            <a:fld id="{CCA37514-F8EF-43CE-8E07-B19A6BBA7CBA}" type="datetime1">
              <a:rPr lang="en-US" smtClean="0"/>
              <a:t>11/27/2019</a:t>
            </a:fld>
            <a:endParaRPr lang="en-US"/>
          </a:p>
        </p:txBody>
      </p:sp>
      <p:sp>
        <p:nvSpPr>
          <p:cNvPr id="6" name="Footer Placeholder 5">
            <a:extLst>
              <a:ext uri="{FF2B5EF4-FFF2-40B4-BE49-F238E27FC236}">
                <a16:creationId xmlns:a16="http://schemas.microsoft.com/office/drawing/2014/main" id="{34DBDD3D-84C9-4F1D-A90B-9B30B0741B05}"/>
              </a:ext>
            </a:extLst>
          </p:cNvPr>
          <p:cNvSpPr>
            <a:spLocks noGrp="1"/>
          </p:cNvSpPr>
          <p:nvPr>
            <p:ph type="ftr" sz="quarter" idx="11"/>
          </p:nvPr>
        </p:nvSpPr>
        <p:spPr/>
        <p:txBody>
          <a:bodyPr/>
          <a:lstStyle/>
          <a:p>
            <a:r>
              <a:rPr lang="en-US"/>
              <a:t>Online Shopping</a:t>
            </a:r>
          </a:p>
        </p:txBody>
      </p:sp>
      <p:sp>
        <p:nvSpPr>
          <p:cNvPr id="7" name="Slide Number Placeholder 6">
            <a:extLst>
              <a:ext uri="{FF2B5EF4-FFF2-40B4-BE49-F238E27FC236}">
                <a16:creationId xmlns:a16="http://schemas.microsoft.com/office/drawing/2014/main" id="{EE8B06B4-C6E6-49DA-A9B7-FB4455160764}"/>
              </a:ext>
            </a:extLst>
          </p:cNvPr>
          <p:cNvSpPr>
            <a:spLocks noGrp="1"/>
          </p:cNvSpPr>
          <p:nvPr>
            <p:ph type="sldNum" sz="quarter" idx="12"/>
          </p:nvPr>
        </p:nvSpPr>
        <p:spPr/>
        <p:txBody>
          <a:bodyPr/>
          <a:lstStyle/>
          <a:p>
            <a:fld id="{368F6742-023E-482B-AC92-39C1059266F9}" type="slidenum">
              <a:rPr lang="en-US" smtClean="0"/>
              <a:t>13</a:t>
            </a:fld>
            <a:endParaRPr lang="en-US"/>
          </a:p>
        </p:txBody>
      </p:sp>
    </p:spTree>
    <p:extLst>
      <p:ext uri="{BB962C8B-B14F-4D97-AF65-F5344CB8AC3E}">
        <p14:creationId xmlns:p14="http://schemas.microsoft.com/office/powerpoint/2010/main" val="191634567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1C98-4E0F-4D8F-883F-7AB6A895A1D1}"/>
              </a:ext>
            </a:extLst>
          </p:cNvPr>
          <p:cNvSpPr>
            <a:spLocks noGrp="1"/>
          </p:cNvSpPr>
          <p:nvPr>
            <p:ph type="title"/>
          </p:nvPr>
        </p:nvSpPr>
        <p:spPr>
          <a:xfrm>
            <a:off x="833002" y="448253"/>
            <a:ext cx="10520702" cy="1325563"/>
          </a:xfrm>
        </p:spPr>
        <p:txBody>
          <a:bodyPr>
            <a:normAutofit/>
          </a:bodyPr>
          <a:lstStyle/>
          <a:p>
            <a:r>
              <a:rPr lang="en-US" dirty="0">
                <a:latin typeface="Algerian" panose="04020705040A02060702" pitchFamily="82" charset="0"/>
              </a:rPr>
              <a:t>RETAILER</a:t>
            </a:r>
          </a:p>
        </p:txBody>
      </p:sp>
      <p:pic>
        <p:nvPicPr>
          <p:cNvPr id="3" name="Content Placeholder 2">
            <a:extLst>
              <a:ext uri="{FF2B5EF4-FFF2-40B4-BE49-F238E27FC236}">
                <a16:creationId xmlns:a16="http://schemas.microsoft.com/office/drawing/2014/main" id="{658D4D0F-4597-4D57-8685-B9CCAA2AAD67}"/>
              </a:ext>
            </a:extLst>
          </p:cNvPr>
          <p:cNvPicPr>
            <a:picLocks noGrp="1" noChangeAspect="1"/>
          </p:cNvPicPr>
          <p:nvPr>
            <p:ph idx="1"/>
          </p:nvPr>
        </p:nvPicPr>
        <p:blipFill>
          <a:blip r:embed="rId2"/>
          <a:stretch>
            <a:fillRect/>
          </a:stretch>
        </p:blipFill>
        <p:spPr>
          <a:xfrm>
            <a:off x="1285839" y="1773816"/>
            <a:ext cx="9620322" cy="4071678"/>
          </a:xfrm>
          <a:prstGeom prst="rect">
            <a:avLst/>
          </a:prstGeom>
        </p:spPr>
      </p:pic>
      <p:sp>
        <p:nvSpPr>
          <p:cNvPr id="5" name="Date Placeholder 4">
            <a:extLst>
              <a:ext uri="{FF2B5EF4-FFF2-40B4-BE49-F238E27FC236}">
                <a16:creationId xmlns:a16="http://schemas.microsoft.com/office/drawing/2014/main" id="{51CBD994-C31C-490B-919E-8D3C63F36C8E}"/>
              </a:ext>
            </a:extLst>
          </p:cNvPr>
          <p:cNvSpPr>
            <a:spLocks noGrp="1"/>
          </p:cNvSpPr>
          <p:nvPr>
            <p:ph type="dt" sz="half" idx="10"/>
          </p:nvPr>
        </p:nvSpPr>
        <p:spPr/>
        <p:txBody>
          <a:bodyPr/>
          <a:lstStyle/>
          <a:p>
            <a:fld id="{D75F2CA0-3CDB-4BFF-8E63-42BBA6F026C3}" type="datetime1">
              <a:rPr lang="en-US" smtClean="0"/>
              <a:t>11/27/2019</a:t>
            </a:fld>
            <a:endParaRPr lang="en-US"/>
          </a:p>
        </p:txBody>
      </p:sp>
      <p:sp>
        <p:nvSpPr>
          <p:cNvPr id="6" name="Footer Placeholder 5">
            <a:extLst>
              <a:ext uri="{FF2B5EF4-FFF2-40B4-BE49-F238E27FC236}">
                <a16:creationId xmlns:a16="http://schemas.microsoft.com/office/drawing/2014/main" id="{A522E61F-DB38-47FF-A4F8-0EE9F7F81B2D}"/>
              </a:ext>
            </a:extLst>
          </p:cNvPr>
          <p:cNvSpPr>
            <a:spLocks noGrp="1"/>
          </p:cNvSpPr>
          <p:nvPr>
            <p:ph type="ftr" sz="quarter" idx="11"/>
          </p:nvPr>
        </p:nvSpPr>
        <p:spPr/>
        <p:txBody>
          <a:bodyPr/>
          <a:lstStyle/>
          <a:p>
            <a:r>
              <a:rPr lang="en-US"/>
              <a:t>Online Shopping</a:t>
            </a:r>
          </a:p>
        </p:txBody>
      </p:sp>
      <p:sp>
        <p:nvSpPr>
          <p:cNvPr id="7" name="Slide Number Placeholder 6">
            <a:extLst>
              <a:ext uri="{FF2B5EF4-FFF2-40B4-BE49-F238E27FC236}">
                <a16:creationId xmlns:a16="http://schemas.microsoft.com/office/drawing/2014/main" id="{66E267E2-45FF-4183-88DA-52F3220E6579}"/>
              </a:ext>
            </a:extLst>
          </p:cNvPr>
          <p:cNvSpPr>
            <a:spLocks noGrp="1"/>
          </p:cNvSpPr>
          <p:nvPr>
            <p:ph type="sldNum" sz="quarter" idx="12"/>
          </p:nvPr>
        </p:nvSpPr>
        <p:spPr/>
        <p:txBody>
          <a:bodyPr/>
          <a:lstStyle/>
          <a:p>
            <a:fld id="{368F6742-023E-482B-AC92-39C1059266F9}" type="slidenum">
              <a:rPr lang="en-US" smtClean="0"/>
              <a:t>14</a:t>
            </a:fld>
            <a:endParaRPr lang="en-US"/>
          </a:p>
        </p:txBody>
      </p:sp>
    </p:spTree>
    <p:extLst>
      <p:ext uri="{BB962C8B-B14F-4D97-AF65-F5344CB8AC3E}">
        <p14:creationId xmlns:p14="http://schemas.microsoft.com/office/powerpoint/2010/main" val="321382676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1C98-4E0F-4D8F-883F-7AB6A895A1D1}"/>
              </a:ext>
            </a:extLst>
          </p:cNvPr>
          <p:cNvSpPr>
            <a:spLocks noGrp="1"/>
          </p:cNvSpPr>
          <p:nvPr>
            <p:ph type="title"/>
          </p:nvPr>
        </p:nvSpPr>
        <p:spPr>
          <a:xfrm>
            <a:off x="833002" y="448253"/>
            <a:ext cx="10520702" cy="1325563"/>
          </a:xfrm>
        </p:spPr>
        <p:txBody>
          <a:bodyPr>
            <a:normAutofit/>
          </a:bodyPr>
          <a:lstStyle/>
          <a:p>
            <a:endParaRPr lang="en-US" dirty="0">
              <a:latin typeface="Algerian" panose="04020705040A02060702" pitchFamily="82" charset="0"/>
            </a:endParaRPr>
          </a:p>
        </p:txBody>
      </p:sp>
      <p:pic>
        <p:nvPicPr>
          <p:cNvPr id="3" name="Content Placeholder 2">
            <a:extLst>
              <a:ext uri="{FF2B5EF4-FFF2-40B4-BE49-F238E27FC236}">
                <a16:creationId xmlns:a16="http://schemas.microsoft.com/office/drawing/2014/main" id="{6914599C-FBBC-4A33-BC10-9526A3114410}"/>
              </a:ext>
            </a:extLst>
          </p:cNvPr>
          <p:cNvPicPr>
            <a:picLocks noGrp="1" noChangeAspect="1"/>
          </p:cNvPicPr>
          <p:nvPr>
            <p:ph idx="1"/>
          </p:nvPr>
        </p:nvPicPr>
        <p:blipFill>
          <a:blip r:embed="rId2"/>
          <a:stretch>
            <a:fillRect/>
          </a:stretch>
        </p:blipFill>
        <p:spPr>
          <a:xfrm>
            <a:off x="601694" y="448253"/>
            <a:ext cx="10983318" cy="5728710"/>
          </a:xfrm>
          <a:prstGeom prst="rect">
            <a:avLst/>
          </a:prstGeom>
        </p:spPr>
      </p:pic>
      <p:sp>
        <p:nvSpPr>
          <p:cNvPr id="5" name="Date Placeholder 4">
            <a:extLst>
              <a:ext uri="{FF2B5EF4-FFF2-40B4-BE49-F238E27FC236}">
                <a16:creationId xmlns:a16="http://schemas.microsoft.com/office/drawing/2014/main" id="{F4AD3B10-30D2-4892-9197-3E1EC1A85DD6}"/>
              </a:ext>
            </a:extLst>
          </p:cNvPr>
          <p:cNvSpPr>
            <a:spLocks noGrp="1"/>
          </p:cNvSpPr>
          <p:nvPr>
            <p:ph type="dt" sz="half" idx="10"/>
          </p:nvPr>
        </p:nvSpPr>
        <p:spPr/>
        <p:txBody>
          <a:bodyPr/>
          <a:lstStyle/>
          <a:p>
            <a:fld id="{40332230-460E-4D1A-BE05-C343B9F98E23}" type="datetime1">
              <a:rPr lang="en-US" smtClean="0"/>
              <a:t>11/27/2019</a:t>
            </a:fld>
            <a:endParaRPr lang="en-US"/>
          </a:p>
        </p:txBody>
      </p:sp>
      <p:sp>
        <p:nvSpPr>
          <p:cNvPr id="6" name="Footer Placeholder 5">
            <a:extLst>
              <a:ext uri="{FF2B5EF4-FFF2-40B4-BE49-F238E27FC236}">
                <a16:creationId xmlns:a16="http://schemas.microsoft.com/office/drawing/2014/main" id="{7B04E4C9-858E-419C-A149-E907C1419146}"/>
              </a:ext>
            </a:extLst>
          </p:cNvPr>
          <p:cNvSpPr>
            <a:spLocks noGrp="1"/>
          </p:cNvSpPr>
          <p:nvPr>
            <p:ph type="ftr" sz="quarter" idx="11"/>
          </p:nvPr>
        </p:nvSpPr>
        <p:spPr/>
        <p:txBody>
          <a:bodyPr/>
          <a:lstStyle/>
          <a:p>
            <a:r>
              <a:rPr lang="en-US"/>
              <a:t>Online Shopping</a:t>
            </a:r>
          </a:p>
        </p:txBody>
      </p:sp>
      <p:sp>
        <p:nvSpPr>
          <p:cNvPr id="7" name="Slide Number Placeholder 6">
            <a:extLst>
              <a:ext uri="{FF2B5EF4-FFF2-40B4-BE49-F238E27FC236}">
                <a16:creationId xmlns:a16="http://schemas.microsoft.com/office/drawing/2014/main" id="{9700CD60-4152-4A1B-B87A-EAE7AFE7801A}"/>
              </a:ext>
            </a:extLst>
          </p:cNvPr>
          <p:cNvSpPr>
            <a:spLocks noGrp="1"/>
          </p:cNvSpPr>
          <p:nvPr>
            <p:ph type="sldNum" sz="quarter" idx="12"/>
          </p:nvPr>
        </p:nvSpPr>
        <p:spPr/>
        <p:txBody>
          <a:bodyPr/>
          <a:lstStyle/>
          <a:p>
            <a:fld id="{368F6742-023E-482B-AC92-39C1059266F9}" type="slidenum">
              <a:rPr lang="en-US" smtClean="0"/>
              <a:t>15</a:t>
            </a:fld>
            <a:endParaRPr lang="en-US"/>
          </a:p>
        </p:txBody>
      </p:sp>
    </p:spTree>
    <p:extLst>
      <p:ext uri="{BB962C8B-B14F-4D97-AF65-F5344CB8AC3E}">
        <p14:creationId xmlns:p14="http://schemas.microsoft.com/office/powerpoint/2010/main" val="191286295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1C98-4E0F-4D8F-883F-7AB6A895A1D1}"/>
              </a:ext>
            </a:extLst>
          </p:cNvPr>
          <p:cNvSpPr>
            <a:spLocks noGrp="1"/>
          </p:cNvSpPr>
          <p:nvPr>
            <p:ph type="title"/>
          </p:nvPr>
        </p:nvSpPr>
        <p:spPr>
          <a:xfrm>
            <a:off x="833002" y="448253"/>
            <a:ext cx="10520702" cy="1325563"/>
          </a:xfrm>
        </p:spPr>
        <p:txBody>
          <a:bodyPr>
            <a:normAutofit/>
          </a:bodyPr>
          <a:lstStyle/>
          <a:p>
            <a:endParaRPr lang="en-US" dirty="0">
              <a:latin typeface="Algerian" panose="04020705040A02060702" pitchFamily="82" charset="0"/>
            </a:endParaRPr>
          </a:p>
        </p:txBody>
      </p:sp>
      <p:pic>
        <p:nvPicPr>
          <p:cNvPr id="3" name="Content Placeholder 2">
            <a:extLst>
              <a:ext uri="{FF2B5EF4-FFF2-40B4-BE49-F238E27FC236}">
                <a16:creationId xmlns:a16="http://schemas.microsoft.com/office/drawing/2014/main" id="{30E0DB43-2DD5-4C47-8C18-FB87AA6F22AC}"/>
              </a:ext>
            </a:extLst>
          </p:cNvPr>
          <p:cNvPicPr>
            <a:picLocks noGrp="1" noChangeAspect="1"/>
          </p:cNvPicPr>
          <p:nvPr>
            <p:ph idx="1"/>
          </p:nvPr>
        </p:nvPicPr>
        <p:blipFill>
          <a:blip r:embed="rId2"/>
          <a:stretch>
            <a:fillRect/>
          </a:stretch>
        </p:blipFill>
        <p:spPr>
          <a:xfrm>
            <a:off x="833003" y="448253"/>
            <a:ext cx="10730640" cy="5728710"/>
          </a:xfrm>
          <a:prstGeom prst="rect">
            <a:avLst/>
          </a:prstGeom>
        </p:spPr>
      </p:pic>
      <p:sp>
        <p:nvSpPr>
          <p:cNvPr id="5" name="Date Placeholder 4">
            <a:extLst>
              <a:ext uri="{FF2B5EF4-FFF2-40B4-BE49-F238E27FC236}">
                <a16:creationId xmlns:a16="http://schemas.microsoft.com/office/drawing/2014/main" id="{6358F8D1-41B9-46E6-B744-F48BA0C70D87}"/>
              </a:ext>
            </a:extLst>
          </p:cNvPr>
          <p:cNvSpPr>
            <a:spLocks noGrp="1"/>
          </p:cNvSpPr>
          <p:nvPr>
            <p:ph type="dt" sz="half" idx="10"/>
          </p:nvPr>
        </p:nvSpPr>
        <p:spPr/>
        <p:txBody>
          <a:bodyPr/>
          <a:lstStyle/>
          <a:p>
            <a:fld id="{CA2C60FD-CFBF-4591-908F-A2276FD00D39}" type="datetime1">
              <a:rPr lang="en-US" smtClean="0"/>
              <a:t>11/27/2019</a:t>
            </a:fld>
            <a:endParaRPr lang="en-US"/>
          </a:p>
        </p:txBody>
      </p:sp>
      <p:sp>
        <p:nvSpPr>
          <p:cNvPr id="6" name="Footer Placeholder 5">
            <a:extLst>
              <a:ext uri="{FF2B5EF4-FFF2-40B4-BE49-F238E27FC236}">
                <a16:creationId xmlns:a16="http://schemas.microsoft.com/office/drawing/2014/main" id="{CE7ECE27-E65A-436A-A08C-546E5BED046F}"/>
              </a:ext>
            </a:extLst>
          </p:cNvPr>
          <p:cNvSpPr>
            <a:spLocks noGrp="1"/>
          </p:cNvSpPr>
          <p:nvPr>
            <p:ph type="ftr" sz="quarter" idx="11"/>
          </p:nvPr>
        </p:nvSpPr>
        <p:spPr/>
        <p:txBody>
          <a:bodyPr/>
          <a:lstStyle/>
          <a:p>
            <a:r>
              <a:rPr lang="en-US"/>
              <a:t>Online Shopping</a:t>
            </a:r>
          </a:p>
        </p:txBody>
      </p:sp>
      <p:sp>
        <p:nvSpPr>
          <p:cNvPr id="7" name="Slide Number Placeholder 6">
            <a:extLst>
              <a:ext uri="{FF2B5EF4-FFF2-40B4-BE49-F238E27FC236}">
                <a16:creationId xmlns:a16="http://schemas.microsoft.com/office/drawing/2014/main" id="{73D17AE6-8861-4525-9DB9-02CEBC86BF75}"/>
              </a:ext>
            </a:extLst>
          </p:cNvPr>
          <p:cNvSpPr>
            <a:spLocks noGrp="1"/>
          </p:cNvSpPr>
          <p:nvPr>
            <p:ph type="sldNum" sz="quarter" idx="12"/>
          </p:nvPr>
        </p:nvSpPr>
        <p:spPr/>
        <p:txBody>
          <a:bodyPr/>
          <a:lstStyle/>
          <a:p>
            <a:fld id="{368F6742-023E-482B-AC92-39C1059266F9}" type="slidenum">
              <a:rPr lang="en-US" smtClean="0"/>
              <a:t>16</a:t>
            </a:fld>
            <a:endParaRPr lang="en-US"/>
          </a:p>
        </p:txBody>
      </p:sp>
    </p:spTree>
    <p:extLst>
      <p:ext uri="{BB962C8B-B14F-4D97-AF65-F5344CB8AC3E}">
        <p14:creationId xmlns:p14="http://schemas.microsoft.com/office/powerpoint/2010/main" val="419784911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1C98-4E0F-4D8F-883F-7AB6A895A1D1}"/>
              </a:ext>
            </a:extLst>
          </p:cNvPr>
          <p:cNvSpPr>
            <a:spLocks noGrp="1"/>
          </p:cNvSpPr>
          <p:nvPr>
            <p:ph type="title"/>
          </p:nvPr>
        </p:nvSpPr>
        <p:spPr>
          <a:xfrm>
            <a:off x="833002" y="448253"/>
            <a:ext cx="10520702" cy="1325563"/>
          </a:xfrm>
        </p:spPr>
        <p:txBody>
          <a:bodyPr>
            <a:normAutofit/>
          </a:bodyPr>
          <a:lstStyle/>
          <a:p>
            <a:endParaRPr lang="en-US" dirty="0">
              <a:latin typeface="Algerian" panose="04020705040A02060702" pitchFamily="82" charset="0"/>
            </a:endParaRPr>
          </a:p>
        </p:txBody>
      </p:sp>
      <p:pic>
        <p:nvPicPr>
          <p:cNvPr id="3" name="Content Placeholder 2">
            <a:extLst>
              <a:ext uri="{FF2B5EF4-FFF2-40B4-BE49-F238E27FC236}">
                <a16:creationId xmlns:a16="http://schemas.microsoft.com/office/drawing/2014/main" id="{8C5C3EA5-A3C1-4FA3-98DD-6204A9DD3D44}"/>
              </a:ext>
            </a:extLst>
          </p:cNvPr>
          <p:cNvPicPr>
            <a:picLocks noGrp="1" noChangeAspect="1"/>
          </p:cNvPicPr>
          <p:nvPr>
            <p:ph idx="1"/>
          </p:nvPr>
        </p:nvPicPr>
        <p:blipFill>
          <a:blip r:embed="rId2"/>
          <a:stretch>
            <a:fillRect/>
          </a:stretch>
        </p:blipFill>
        <p:spPr>
          <a:xfrm>
            <a:off x="717452" y="448253"/>
            <a:ext cx="10636251" cy="5728710"/>
          </a:xfrm>
          <a:prstGeom prst="rect">
            <a:avLst/>
          </a:prstGeom>
        </p:spPr>
      </p:pic>
      <p:sp>
        <p:nvSpPr>
          <p:cNvPr id="5" name="Date Placeholder 4">
            <a:extLst>
              <a:ext uri="{FF2B5EF4-FFF2-40B4-BE49-F238E27FC236}">
                <a16:creationId xmlns:a16="http://schemas.microsoft.com/office/drawing/2014/main" id="{E8A72559-5A86-4A93-9446-A86A9F32D4ED}"/>
              </a:ext>
            </a:extLst>
          </p:cNvPr>
          <p:cNvSpPr>
            <a:spLocks noGrp="1"/>
          </p:cNvSpPr>
          <p:nvPr>
            <p:ph type="dt" sz="half" idx="10"/>
          </p:nvPr>
        </p:nvSpPr>
        <p:spPr/>
        <p:txBody>
          <a:bodyPr/>
          <a:lstStyle/>
          <a:p>
            <a:fld id="{D6E0DDAC-BE5E-4441-9C65-25EF893C179D}" type="datetime1">
              <a:rPr lang="en-US" smtClean="0"/>
              <a:t>11/27/2019</a:t>
            </a:fld>
            <a:endParaRPr lang="en-US"/>
          </a:p>
        </p:txBody>
      </p:sp>
      <p:sp>
        <p:nvSpPr>
          <p:cNvPr id="6" name="Footer Placeholder 5">
            <a:extLst>
              <a:ext uri="{FF2B5EF4-FFF2-40B4-BE49-F238E27FC236}">
                <a16:creationId xmlns:a16="http://schemas.microsoft.com/office/drawing/2014/main" id="{E381B3FC-DF13-481C-8B28-0FB73AA73F82}"/>
              </a:ext>
            </a:extLst>
          </p:cNvPr>
          <p:cNvSpPr>
            <a:spLocks noGrp="1"/>
          </p:cNvSpPr>
          <p:nvPr>
            <p:ph type="ftr" sz="quarter" idx="11"/>
          </p:nvPr>
        </p:nvSpPr>
        <p:spPr/>
        <p:txBody>
          <a:bodyPr/>
          <a:lstStyle/>
          <a:p>
            <a:r>
              <a:rPr lang="en-US"/>
              <a:t>Online Shopping</a:t>
            </a:r>
          </a:p>
        </p:txBody>
      </p:sp>
      <p:sp>
        <p:nvSpPr>
          <p:cNvPr id="7" name="Slide Number Placeholder 6">
            <a:extLst>
              <a:ext uri="{FF2B5EF4-FFF2-40B4-BE49-F238E27FC236}">
                <a16:creationId xmlns:a16="http://schemas.microsoft.com/office/drawing/2014/main" id="{D25C6B36-8CAA-412C-B2E0-FA533BE69C21}"/>
              </a:ext>
            </a:extLst>
          </p:cNvPr>
          <p:cNvSpPr>
            <a:spLocks noGrp="1"/>
          </p:cNvSpPr>
          <p:nvPr>
            <p:ph type="sldNum" sz="quarter" idx="12"/>
          </p:nvPr>
        </p:nvSpPr>
        <p:spPr/>
        <p:txBody>
          <a:bodyPr/>
          <a:lstStyle/>
          <a:p>
            <a:fld id="{368F6742-023E-482B-AC92-39C1059266F9}" type="slidenum">
              <a:rPr lang="en-US" smtClean="0"/>
              <a:t>17</a:t>
            </a:fld>
            <a:endParaRPr lang="en-US"/>
          </a:p>
        </p:txBody>
      </p:sp>
    </p:spTree>
    <p:extLst>
      <p:ext uri="{BB962C8B-B14F-4D97-AF65-F5344CB8AC3E}">
        <p14:creationId xmlns:p14="http://schemas.microsoft.com/office/powerpoint/2010/main" val="398410249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1C98-4E0F-4D8F-883F-7AB6A895A1D1}"/>
              </a:ext>
            </a:extLst>
          </p:cNvPr>
          <p:cNvSpPr>
            <a:spLocks noGrp="1"/>
          </p:cNvSpPr>
          <p:nvPr>
            <p:ph type="title"/>
          </p:nvPr>
        </p:nvSpPr>
        <p:spPr>
          <a:xfrm>
            <a:off x="833002" y="448253"/>
            <a:ext cx="10520702" cy="1325563"/>
          </a:xfrm>
        </p:spPr>
        <p:txBody>
          <a:bodyPr>
            <a:normAutofit/>
          </a:bodyPr>
          <a:lstStyle/>
          <a:p>
            <a:r>
              <a:rPr lang="en-US" dirty="0">
                <a:latin typeface="Algerian" panose="04020705040A02060702" pitchFamily="82" charset="0"/>
              </a:rPr>
              <a:t>ADMIN</a:t>
            </a:r>
          </a:p>
        </p:txBody>
      </p:sp>
      <p:pic>
        <p:nvPicPr>
          <p:cNvPr id="3" name="Content Placeholder 2">
            <a:extLst>
              <a:ext uri="{FF2B5EF4-FFF2-40B4-BE49-F238E27FC236}">
                <a16:creationId xmlns:a16="http://schemas.microsoft.com/office/drawing/2014/main" id="{1DA24260-1F8D-4B16-834C-5D3D42429727}"/>
              </a:ext>
            </a:extLst>
          </p:cNvPr>
          <p:cNvPicPr>
            <a:picLocks noGrp="1" noChangeAspect="1"/>
          </p:cNvPicPr>
          <p:nvPr>
            <p:ph idx="1"/>
          </p:nvPr>
        </p:nvPicPr>
        <p:blipFill>
          <a:blip r:embed="rId2"/>
          <a:stretch>
            <a:fillRect/>
          </a:stretch>
        </p:blipFill>
        <p:spPr>
          <a:xfrm>
            <a:off x="1381642" y="1631853"/>
            <a:ext cx="9132885" cy="4967141"/>
          </a:xfrm>
          <a:prstGeom prst="rect">
            <a:avLst/>
          </a:prstGeom>
        </p:spPr>
      </p:pic>
      <p:sp>
        <p:nvSpPr>
          <p:cNvPr id="5" name="Date Placeholder 4">
            <a:extLst>
              <a:ext uri="{FF2B5EF4-FFF2-40B4-BE49-F238E27FC236}">
                <a16:creationId xmlns:a16="http://schemas.microsoft.com/office/drawing/2014/main" id="{68B16F4C-483D-40BB-8256-DB2DFD3F48A7}"/>
              </a:ext>
            </a:extLst>
          </p:cNvPr>
          <p:cNvSpPr>
            <a:spLocks noGrp="1"/>
          </p:cNvSpPr>
          <p:nvPr>
            <p:ph type="dt" sz="half" idx="10"/>
          </p:nvPr>
        </p:nvSpPr>
        <p:spPr/>
        <p:txBody>
          <a:bodyPr/>
          <a:lstStyle/>
          <a:p>
            <a:fld id="{1EA74957-1C80-43AB-A25F-6402F5765455}" type="datetime1">
              <a:rPr lang="en-US" smtClean="0"/>
              <a:t>11/27/2019</a:t>
            </a:fld>
            <a:endParaRPr lang="en-US"/>
          </a:p>
        </p:txBody>
      </p:sp>
      <p:sp>
        <p:nvSpPr>
          <p:cNvPr id="6" name="Footer Placeholder 5">
            <a:extLst>
              <a:ext uri="{FF2B5EF4-FFF2-40B4-BE49-F238E27FC236}">
                <a16:creationId xmlns:a16="http://schemas.microsoft.com/office/drawing/2014/main" id="{428ACEEE-6E5E-4AD3-BC06-0B4FF4BA61A1}"/>
              </a:ext>
            </a:extLst>
          </p:cNvPr>
          <p:cNvSpPr>
            <a:spLocks noGrp="1"/>
          </p:cNvSpPr>
          <p:nvPr>
            <p:ph type="ftr" sz="quarter" idx="11"/>
          </p:nvPr>
        </p:nvSpPr>
        <p:spPr/>
        <p:txBody>
          <a:bodyPr/>
          <a:lstStyle/>
          <a:p>
            <a:r>
              <a:rPr lang="en-US"/>
              <a:t>Online Shopping</a:t>
            </a:r>
          </a:p>
        </p:txBody>
      </p:sp>
      <p:sp>
        <p:nvSpPr>
          <p:cNvPr id="7" name="Slide Number Placeholder 6">
            <a:extLst>
              <a:ext uri="{FF2B5EF4-FFF2-40B4-BE49-F238E27FC236}">
                <a16:creationId xmlns:a16="http://schemas.microsoft.com/office/drawing/2014/main" id="{197AB1F7-13E2-4A7C-B8E7-33177C9B56A3}"/>
              </a:ext>
            </a:extLst>
          </p:cNvPr>
          <p:cNvSpPr>
            <a:spLocks noGrp="1"/>
          </p:cNvSpPr>
          <p:nvPr>
            <p:ph type="sldNum" sz="quarter" idx="12"/>
          </p:nvPr>
        </p:nvSpPr>
        <p:spPr/>
        <p:txBody>
          <a:bodyPr/>
          <a:lstStyle/>
          <a:p>
            <a:fld id="{368F6742-023E-482B-AC92-39C1059266F9}" type="slidenum">
              <a:rPr lang="en-US" smtClean="0"/>
              <a:t>18</a:t>
            </a:fld>
            <a:endParaRPr lang="en-US"/>
          </a:p>
        </p:txBody>
      </p:sp>
    </p:spTree>
    <p:extLst>
      <p:ext uri="{BB962C8B-B14F-4D97-AF65-F5344CB8AC3E}">
        <p14:creationId xmlns:p14="http://schemas.microsoft.com/office/powerpoint/2010/main" val="231475802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1C98-4E0F-4D8F-883F-7AB6A895A1D1}"/>
              </a:ext>
            </a:extLst>
          </p:cNvPr>
          <p:cNvSpPr>
            <a:spLocks noGrp="1"/>
          </p:cNvSpPr>
          <p:nvPr>
            <p:ph type="title"/>
          </p:nvPr>
        </p:nvSpPr>
        <p:spPr>
          <a:xfrm>
            <a:off x="833002" y="448253"/>
            <a:ext cx="10520702" cy="1325563"/>
          </a:xfrm>
        </p:spPr>
        <p:txBody>
          <a:bodyPr>
            <a:normAutofit/>
          </a:bodyPr>
          <a:lstStyle/>
          <a:p>
            <a:endParaRPr lang="en-US" dirty="0">
              <a:latin typeface="Algerian" panose="04020705040A02060702" pitchFamily="82" charset="0"/>
            </a:endParaRPr>
          </a:p>
        </p:txBody>
      </p:sp>
      <p:pic>
        <p:nvPicPr>
          <p:cNvPr id="3" name="Content Placeholder 2">
            <a:extLst>
              <a:ext uri="{FF2B5EF4-FFF2-40B4-BE49-F238E27FC236}">
                <a16:creationId xmlns:a16="http://schemas.microsoft.com/office/drawing/2014/main" id="{BB6F6AF4-F71F-49C4-82E1-22E9C20CFD6B}"/>
              </a:ext>
            </a:extLst>
          </p:cNvPr>
          <p:cNvPicPr>
            <a:picLocks noGrp="1" noChangeAspect="1"/>
          </p:cNvPicPr>
          <p:nvPr>
            <p:ph idx="1"/>
          </p:nvPr>
        </p:nvPicPr>
        <p:blipFill>
          <a:blip r:embed="rId2"/>
          <a:stretch>
            <a:fillRect/>
          </a:stretch>
        </p:blipFill>
        <p:spPr>
          <a:xfrm>
            <a:off x="833002" y="448253"/>
            <a:ext cx="10520702" cy="5527276"/>
          </a:xfrm>
          <a:prstGeom prst="rect">
            <a:avLst/>
          </a:prstGeom>
        </p:spPr>
      </p:pic>
      <p:sp>
        <p:nvSpPr>
          <p:cNvPr id="5" name="Date Placeholder 4">
            <a:extLst>
              <a:ext uri="{FF2B5EF4-FFF2-40B4-BE49-F238E27FC236}">
                <a16:creationId xmlns:a16="http://schemas.microsoft.com/office/drawing/2014/main" id="{562549D7-A1B5-4B19-960B-64061F35E1F0}"/>
              </a:ext>
            </a:extLst>
          </p:cNvPr>
          <p:cNvSpPr>
            <a:spLocks noGrp="1"/>
          </p:cNvSpPr>
          <p:nvPr>
            <p:ph type="dt" sz="half" idx="10"/>
          </p:nvPr>
        </p:nvSpPr>
        <p:spPr/>
        <p:txBody>
          <a:bodyPr/>
          <a:lstStyle/>
          <a:p>
            <a:fld id="{A140DD48-2C59-40F9-A90B-E61500BAB719}" type="datetime1">
              <a:rPr lang="en-US" smtClean="0"/>
              <a:t>11/27/2019</a:t>
            </a:fld>
            <a:endParaRPr lang="en-US"/>
          </a:p>
        </p:txBody>
      </p:sp>
      <p:sp>
        <p:nvSpPr>
          <p:cNvPr id="6" name="Footer Placeholder 5">
            <a:extLst>
              <a:ext uri="{FF2B5EF4-FFF2-40B4-BE49-F238E27FC236}">
                <a16:creationId xmlns:a16="http://schemas.microsoft.com/office/drawing/2014/main" id="{5B1FA42C-7738-4969-A954-2A8FEACADA36}"/>
              </a:ext>
            </a:extLst>
          </p:cNvPr>
          <p:cNvSpPr>
            <a:spLocks noGrp="1"/>
          </p:cNvSpPr>
          <p:nvPr>
            <p:ph type="ftr" sz="quarter" idx="11"/>
          </p:nvPr>
        </p:nvSpPr>
        <p:spPr/>
        <p:txBody>
          <a:bodyPr/>
          <a:lstStyle/>
          <a:p>
            <a:r>
              <a:rPr lang="en-US"/>
              <a:t>Online Shopping</a:t>
            </a:r>
          </a:p>
        </p:txBody>
      </p:sp>
      <p:sp>
        <p:nvSpPr>
          <p:cNvPr id="7" name="Slide Number Placeholder 6">
            <a:extLst>
              <a:ext uri="{FF2B5EF4-FFF2-40B4-BE49-F238E27FC236}">
                <a16:creationId xmlns:a16="http://schemas.microsoft.com/office/drawing/2014/main" id="{C5D73770-C672-472A-83BA-3D3CE04FF2BE}"/>
              </a:ext>
            </a:extLst>
          </p:cNvPr>
          <p:cNvSpPr>
            <a:spLocks noGrp="1"/>
          </p:cNvSpPr>
          <p:nvPr>
            <p:ph type="sldNum" sz="quarter" idx="12"/>
          </p:nvPr>
        </p:nvSpPr>
        <p:spPr/>
        <p:txBody>
          <a:bodyPr/>
          <a:lstStyle/>
          <a:p>
            <a:fld id="{368F6742-023E-482B-AC92-39C1059266F9}" type="slidenum">
              <a:rPr lang="en-US" smtClean="0"/>
              <a:t>19</a:t>
            </a:fld>
            <a:endParaRPr lang="en-US"/>
          </a:p>
        </p:txBody>
      </p:sp>
    </p:spTree>
    <p:extLst>
      <p:ext uri="{BB962C8B-B14F-4D97-AF65-F5344CB8AC3E}">
        <p14:creationId xmlns:p14="http://schemas.microsoft.com/office/powerpoint/2010/main" val="116701115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37688-7CF8-4B07-88C9-2EA9F065C9A8}"/>
              </a:ext>
            </a:extLst>
          </p:cNvPr>
          <p:cNvSpPr>
            <a:spLocks noGrp="1"/>
          </p:cNvSpPr>
          <p:nvPr>
            <p:ph type="title"/>
          </p:nvPr>
        </p:nvSpPr>
        <p:spPr>
          <a:xfrm>
            <a:off x="655320" y="365125"/>
            <a:ext cx="9013052" cy="1623312"/>
          </a:xfrm>
        </p:spPr>
        <p:txBody>
          <a:bodyPr anchor="b">
            <a:normAutofit/>
          </a:bodyPr>
          <a:lstStyle/>
          <a:p>
            <a:r>
              <a:rPr lang="en-US" sz="4000">
                <a:latin typeface="Algerian" panose="04020705040A02060702" pitchFamily="82" charset="0"/>
              </a:rPr>
              <a:t>INTRODUCTION</a:t>
            </a:r>
          </a:p>
        </p:txBody>
      </p:sp>
      <p:sp>
        <p:nvSpPr>
          <p:cNvPr id="49" name="Content Placeholder 2">
            <a:extLst>
              <a:ext uri="{FF2B5EF4-FFF2-40B4-BE49-F238E27FC236}">
                <a16:creationId xmlns:a16="http://schemas.microsoft.com/office/drawing/2014/main" id="{3FDE87A4-7C58-4BA7-8F0E-BD97168CD0D2}"/>
              </a:ext>
            </a:extLst>
          </p:cNvPr>
          <p:cNvSpPr>
            <a:spLocks noGrp="1"/>
          </p:cNvSpPr>
          <p:nvPr>
            <p:ph idx="1"/>
          </p:nvPr>
        </p:nvSpPr>
        <p:spPr>
          <a:xfrm>
            <a:off x="655320" y="2644518"/>
            <a:ext cx="9013052" cy="3327251"/>
          </a:xfrm>
        </p:spPr>
        <p:txBody>
          <a:bodyPr>
            <a:normAutofit/>
          </a:bodyPr>
          <a:lstStyle/>
          <a:p>
            <a:pPr marL="0" indent="0">
              <a:buNone/>
            </a:pPr>
            <a:r>
              <a:rPr lang="en-US" sz="2000" dirty="0"/>
              <a:t>         The basic concept of the application is to allow the customer to shop virtually using the Internet and allow customers to buy the items and articles of their desire from the store.</a:t>
            </a:r>
          </a:p>
        </p:txBody>
      </p:sp>
      <p:sp>
        <p:nvSpPr>
          <p:cNvPr id="3" name="Date Placeholder 2">
            <a:extLst>
              <a:ext uri="{FF2B5EF4-FFF2-40B4-BE49-F238E27FC236}">
                <a16:creationId xmlns:a16="http://schemas.microsoft.com/office/drawing/2014/main" id="{28CEF56E-8A5A-4539-BD86-5A2409EF6A04}"/>
              </a:ext>
            </a:extLst>
          </p:cNvPr>
          <p:cNvSpPr>
            <a:spLocks noGrp="1"/>
          </p:cNvSpPr>
          <p:nvPr>
            <p:ph type="dt" sz="half" idx="10"/>
          </p:nvPr>
        </p:nvSpPr>
        <p:spPr/>
        <p:txBody>
          <a:bodyPr/>
          <a:lstStyle/>
          <a:p>
            <a:fld id="{451DB267-192E-4BD4-B3FC-27D24564C30C}" type="datetime1">
              <a:rPr lang="en-US" smtClean="0"/>
              <a:t>11/27/2019</a:t>
            </a:fld>
            <a:endParaRPr lang="en-US"/>
          </a:p>
        </p:txBody>
      </p:sp>
      <p:sp>
        <p:nvSpPr>
          <p:cNvPr id="4" name="Footer Placeholder 3">
            <a:extLst>
              <a:ext uri="{FF2B5EF4-FFF2-40B4-BE49-F238E27FC236}">
                <a16:creationId xmlns:a16="http://schemas.microsoft.com/office/drawing/2014/main" id="{92350E69-C125-4C39-8BB0-74678DC31E01}"/>
              </a:ext>
            </a:extLst>
          </p:cNvPr>
          <p:cNvSpPr>
            <a:spLocks noGrp="1"/>
          </p:cNvSpPr>
          <p:nvPr>
            <p:ph type="ftr" sz="quarter" idx="11"/>
          </p:nvPr>
        </p:nvSpPr>
        <p:spPr/>
        <p:txBody>
          <a:bodyPr/>
          <a:lstStyle/>
          <a:p>
            <a:r>
              <a:rPr lang="en-US"/>
              <a:t>Online Shopping</a:t>
            </a:r>
          </a:p>
        </p:txBody>
      </p:sp>
      <p:sp>
        <p:nvSpPr>
          <p:cNvPr id="5" name="Slide Number Placeholder 4">
            <a:extLst>
              <a:ext uri="{FF2B5EF4-FFF2-40B4-BE49-F238E27FC236}">
                <a16:creationId xmlns:a16="http://schemas.microsoft.com/office/drawing/2014/main" id="{41DE8014-0606-4E7A-9E99-F4E40776FAE4}"/>
              </a:ext>
            </a:extLst>
          </p:cNvPr>
          <p:cNvSpPr>
            <a:spLocks noGrp="1"/>
          </p:cNvSpPr>
          <p:nvPr>
            <p:ph type="sldNum" sz="quarter" idx="12"/>
          </p:nvPr>
        </p:nvSpPr>
        <p:spPr/>
        <p:txBody>
          <a:bodyPr/>
          <a:lstStyle/>
          <a:p>
            <a:fld id="{368F6742-023E-482B-AC92-39C1059266F9}" type="slidenum">
              <a:rPr lang="en-US" smtClean="0"/>
              <a:t>2</a:t>
            </a:fld>
            <a:endParaRPr lang="en-US"/>
          </a:p>
        </p:txBody>
      </p:sp>
    </p:spTree>
    <p:extLst>
      <p:ext uri="{BB962C8B-B14F-4D97-AF65-F5344CB8AC3E}">
        <p14:creationId xmlns:p14="http://schemas.microsoft.com/office/powerpoint/2010/main" val="489846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1C98-4E0F-4D8F-883F-7AB6A895A1D1}"/>
              </a:ext>
            </a:extLst>
          </p:cNvPr>
          <p:cNvSpPr>
            <a:spLocks noGrp="1"/>
          </p:cNvSpPr>
          <p:nvPr>
            <p:ph type="title"/>
          </p:nvPr>
        </p:nvSpPr>
        <p:spPr>
          <a:xfrm>
            <a:off x="833002" y="448253"/>
            <a:ext cx="10520702" cy="1325563"/>
          </a:xfrm>
        </p:spPr>
        <p:txBody>
          <a:bodyPr>
            <a:normAutofit/>
          </a:bodyPr>
          <a:lstStyle/>
          <a:p>
            <a:endParaRPr lang="en-US" dirty="0">
              <a:latin typeface="Algerian" panose="04020705040A02060702" pitchFamily="82" charset="0"/>
            </a:endParaRPr>
          </a:p>
        </p:txBody>
      </p:sp>
      <p:pic>
        <p:nvPicPr>
          <p:cNvPr id="3" name="Content Placeholder 2">
            <a:extLst>
              <a:ext uri="{FF2B5EF4-FFF2-40B4-BE49-F238E27FC236}">
                <a16:creationId xmlns:a16="http://schemas.microsoft.com/office/drawing/2014/main" id="{6620F67A-E7FE-442E-BC9C-B1B4946B5C39}"/>
              </a:ext>
            </a:extLst>
          </p:cNvPr>
          <p:cNvPicPr>
            <a:picLocks noGrp="1" noChangeAspect="1"/>
          </p:cNvPicPr>
          <p:nvPr>
            <p:ph idx="1"/>
          </p:nvPr>
        </p:nvPicPr>
        <p:blipFill>
          <a:blip r:embed="rId2"/>
          <a:stretch>
            <a:fillRect/>
          </a:stretch>
        </p:blipFill>
        <p:spPr>
          <a:xfrm>
            <a:off x="833002" y="448253"/>
            <a:ext cx="10393016" cy="5728710"/>
          </a:xfrm>
          <a:prstGeom prst="rect">
            <a:avLst/>
          </a:prstGeom>
        </p:spPr>
      </p:pic>
      <p:sp>
        <p:nvSpPr>
          <p:cNvPr id="5" name="Date Placeholder 4">
            <a:extLst>
              <a:ext uri="{FF2B5EF4-FFF2-40B4-BE49-F238E27FC236}">
                <a16:creationId xmlns:a16="http://schemas.microsoft.com/office/drawing/2014/main" id="{690FCC56-E2ED-44BD-9FB3-EBC0146DC866}"/>
              </a:ext>
            </a:extLst>
          </p:cNvPr>
          <p:cNvSpPr>
            <a:spLocks noGrp="1"/>
          </p:cNvSpPr>
          <p:nvPr>
            <p:ph type="dt" sz="half" idx="10"/>
          </p:nvPr>
        </p:nvSpPr>
        <p:spPr/>
        <p:txBody>
          <a:bodyPr/>
          <a:lstStyle/>
          <a:p>
            <a:fld id="{7A4E8C28-A505-406E-88CB-8E9A01B22DB6}" type="datetime1">
              <a:rPr lang="en-US" smtClean="0"/>
              <a:t>11/27/2019</a:t>
            </a:fld>
            <a:endParaRPr lang="en-US"/>
          </a:p>
        </p:txBody>
      </p:sp>
      <p:sp>
        <p:nvSpPr>
          <p:cNvPr id="6" name="Footer Placeholder 5">
            <a:extLst>
              <a:ext uri="{FF2B5EF4-FFF2-40B4-BE49-F238E27FC236}">
                <a16:creationId xmlns:a16="http://schemas.microsoft.com/office/drawing/2014/main" id="{12650FE9-0A8E-4393-98E3-90CB00AE211F}"/>
              </a:ext>
            </a:extLst>
          </p:cNvPr>
          <p:cNvSpPr>
            <a:spLocks noGrp="1"/>
          </p:cNvSpPr>
          <p:nvPr>
            <p:ph type="ftr" sz="quarter" idx="11"/>
          </p:nvPr>
        </p:nvSpPr>
        <p:spPr/>
        <p:txBody>
          <a:bodyPr/>
          <a:lstStyle/>
          <a:p>
            <a:r>
              <a:rPr lang="en-US"/>
              <a:t>Online Shopping</a:t>
            </a:r>
          </a:p>
        </p:txBody>
      </p:sp>
      <p:sp>
        <p:nvSpPr>
          <p:cNvPr id="7" name="Slide Number Placeholder 6">
            <a:extLst>
              <a:ext uri="{FF2B5EF4-FFF2-40B4-BE49-F238E27FC236}">
                <a16:creationId xmlns:a16="http://schemas.microsoft.com/office/drawing/2014/main" id="{BBB49167-F013-4536-83DD-65C885444990}"/>
              </a:ext>
            </a:extLst>
          </p:cNvPr>
          <p:cNvSpPr>
            <a:spLocks noGrp="1"/>
          </p:cNvSpPr>
          <p:nvPr>
            <p:ph type="sldNum" sz="quarter" idx="12"/>
          </p:nvPr>
        </p:nvSpPr>
        <p:spPr/>
        <p:txBody>
          <a:bodyPr/>
          <a:lstStyle/>
          <a:p>
            <a:fld id="{368F6742-023E-482B-AC92-39C1059266F9}" type="slidenum">
              <a:rPr lang="en-US" smtClean="0"/>
              <a:t>20</a:t>
            </a:fld>
            <a:endParaRPr lang="en-US"/>
          </a:p>
        </p:txBody>
      </p:sp>
    </p:spTree>
    <p:extLst>
      <p:ext uri="{BB962C8B-B14F-4D97-AF65-F5344CB8AC3E}">
        <p14:creationId xmlns:p14="http://schemas.microsoft.com/office/powerpoint/2010/main" val="16785220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1C98-4E0F-4D8F-883F-7AB6A895A1D1}"/>
              </a:ext>
            </a:extLst>
          </p:cNvPr>
          <p:cNvSpPr>
            <a:spLocks noGrp="1"/>
          </p:cNvSpPr>
          <p:nvPr>
            <p:ph type="title"/>
          </p:nvPr>
        </p:nvSpPr>
        <p:spPr>
          <a:xfrm>
            <a:off x="833002" y="448253"/>
            <a:ext cx="10520702" cy="1325563"/>
          </a:xfrm>
        </p:spPr>
        <p:txBody>
          <a:bodyPr>
            <a:normAutofit/>
          </a:bodyPr>
          <a:lstStyle/>
          <a:p>
            <a:endParaRPr lang="en-US" dirty="0">
              <a:latin typeface="Algerian" panose="04020705040A02060702" pitchFamily="82" charset="0"/>
            </a:endParaRPr>
          </a:p>
        </p:txBody>
      </p:sp>
      <p:pic>
        <p:nvPicPr>
          <p:cNvPr id="3" name="Content Placeholder 2">
            <a:extLst>
              <a:ext uri="{FF2B5EF4-FFF2-40B4-BE49-F238E27FC236}">
                <a16:creationId xmlns:a16="http://schemas.microsoft.com/office/drawing/2014/main" id="{6B9B3623-4FD6-4A8D-84C7-CD2DDC50861E}"/>
              </a:ext>
            </a:extLst>
          </p:cNvPr>
          <p:cNvPicPr>
            <a:picLocks noGrp="1" noChangeAspect="1"/>
          </p:cNvPicPr>
          <p:nvPr>
            <p:ph idx="1"/>
          </p:nvPr>
        </p:nvPicPr>
        <p:blipFill>
          <a:blip r:embed="rId2"/>
          <a:stretch>
            <a:fillRect/>
          </a:stretch>
        </p:blipFill>
        <p:spPr>
          <a:xfrm>
            <a:off x="833003" y="448253"/>
            <a:ext cx="10520702" cy="5728710"/>
          </a:xfrm>
          <a:prstGeom prst="rect">
            <a:avLst/>
          </a:prstGeom>
        </p:spPr>
      </p:pic>
      <p:sp>
        <p:nvSpPr>
          <p:cNvPr id="5" name="Date Placeholder 4">
            <a:extLst>
              <a:ext uri="{FF2B5EF4-FFF2-40B4-BE49-F238E27FC236}">
                <a16:creationId xmlns:a16="http://schemas.microsoft.com/office/drawing/2014/main" id="{AE0A3FDC-C21D-4B8B-A533-FEE31D7C923E}"/>
              </a:ext>
            </a:extLst>
          </p:cNvPr>
          <p:cNvSpPr>
            <a:spLocks noGrp="1"/>
          </p:cNvSpPr>
          <p:nvPr>
            <p:ph type="dt" sz="half" idx="10"/>
          </p:nvPr>
        </p:nvSpPr>
        <p:spPr/>
        <p:txBody>
          <a:bodyPr/>
          <a:lstStyle/>
          <a:p>
            <a:fld id="{CD0B1A79-D039-449F-9E92-CAAF44CAD2A0}" type="datetime1">
              <a:rPr lang="en-US" smtClean="0"/>
              <a:t>11/27/2019</a:t>
            </a:fld>
            <a:endParaRPr lang="en-US"/>
          </a:p>
        </p:txBody>
      </p:sp>
      <p:sp>
        <p:nvSpPr>
          <p:cNvPr id="6" name="Footer Placeholder 5">
            <a:extLst>
              <a:ext uri="{FF2B5EF4-FFF2-40B4-BE49-F238E27FC236}">
                <a16:creationId xmlns:a16="http://schemas.microsoft.com/office/drawing/2014/main" id="{E494EA8B-DADE-48D8-AEC9-97218DD55F7F}"/>
              </a:ext>
            </a:extLst>
          </p:cNvPr>
          <p:cNvSpPr>
            <a:spLocks noGrp="1"/>
          </p:cNvSpPr>
          <p:nvPr>
            <p:ph type="ftr" sz="quarter" idx="11"/>
          </p:nvPr>
        </p:nvSpPr>
        <p:spPr/>
        <p:txBody>
          <a:bodyPr/>
          <a:lstStyle/>
          <a:p>
            <a:r>
              <a:rPr lang="en-US"/>
              <a:t>Online Shopping</a:t>
            </a:r>
          </a:p>
        </p:txBody>
      </p:sp>
      <p:sp>
        <p:nvSpPr>
          <p:cNvPr id="7" name="Slide Number Placeholder 6">
            <a:extLst>
              <a:ext uri="{FF2B5EF4-FFF2-40B4-BE49-F238E27FC236}">
                <a16:creationId xmlns:a16="http://schemas.microsoft.com/office/drawing/2014/main" id="{057F0D9D-5EA0-475F-B3A7-ACB22E298FDA}"/>
              </a:ext>
            </a:extLst>
          </p:cNvPr>
          <p:cNvSpPr>
            <a:spLocks noGrp="1"/>
          </p:cNvSpPr>
          <p:nvPr>
            <p:ph type="sldNum" sz="quarter" idx="12"/>
          </p:nvPr>
        </p:nvSpPr>
        <p:spPr/>
        <p:txBody>
          <a:bodyPr/>
          <a:lstStyle/>
          <a:p>
            <a:fld id="{368F6742-023E-482B-AC92-39C1059266F9}" type="slidenum">
              <a:rPr lang="en-US" smtClean="0"/>
              <a:t>21</a:t>
            </a:fld>
            <a:endParaRPr lang="en-US"/>
          </a:p>
        </p:txBody>
      </p:sp>
    </p:spTree>
    <p:extLst>
      <p:ext uri="{BB962C8B-B14F-4D97-AF65-F5344CB8AC3E}">
        <p14:creationId xmlns:p14="http://schemas.microsoft.com/office/powerpoint/2010/main" val="71633040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1C98-4E0F-4D8F-883F-7AB6A895A1D1}"/>
              </a:ext>
            </a:extLst>
          </p:cNvPr>
          <p:cNvSpPr>
            <a:spLocks noGrp="1"/>
          </p:cNvSpPr>
          <p:nvPr>
            <p:ph type="title"/>
          </p:nvPr>
        </p:nvSpPr>
        <p:spPr>
          <a:xfrm>
            <a:off x="835649" y="2604076"/>
            <a:ext cx="10520702" cy="1325563"/>
          </a:xfrm>
        </p:spPr>
        <p:txBody>
          <a:bodyPr>
            <a:normAutofit/>
          </a:bodyPr>
          <a:lstStyle/>
          <a:p>
            <a:pPr algn="ctr"/>
            <a:r>
              <a:rPr lang="en-US" dirty="0">
                <a:latin typeface="Algerian" panose="04020705040A02060702" pitchFamily="82" charset="0"/>
              </a:rPr>
              <a:t>THANK YOU</a:t>
            </a:r>
          </a:p>
        </p:txBody>
      </p:sp>
      <p:sp>
        <p:nvSpPr>
          <p:cNvPr id="6" name="Date Placeholder 5">
            <a:extLst>
              <a:ext uri="{FF2B5EF4-FFF2-40B4-BE49-F238E27FC236}">
                <a16:creationId xmlns:a16="http://schemas.microsoft.com/office/drawing/2014/main" id="{2700907E-B01A-4C77-85A3-6E7070A0DD0C}"/>
              </a:ext>
            </a:extLst>
          </p:cNvPr>
          <p:cNvSpPr>
            <a:spLocks noGrp="1"/>
          </p:cNvSpPr>
          <p:nvPr>
            <p:ph type="dt" sz="half" idx="10"/>
          </p:nvPr>
        </p:nvSpPr>
        <p:spPr/>
        <p:txBody>
          <a:bodyPr/>
          <a:lstStyle/>
          <a:p>
            <a:fld id="{C6602E1D-72A2-4625-8DEC-BFBCC7CBA5E7}" type="datetime1">
              <a:rPr lang="en-US" smtClean="0"/>
              <a:t>11/27/2019</a:t>
            </a:fld>
            <a:endParaRPr lang="en-US"/>
          </a:p>
        </p:txBody>
      </p:sp>
      <p:sp>
        <p:nvSpPr>
          <p:cNvPr id="7" name="Footer Placeholder 6">
            <a:extLst>
              <a:ext uri="{FF2B5EF4-FFF2-40B4-BE49-F238E27FC236}">
                <a16:creationId xmlns:a16="http://schemas.microsoft.com/office/drawing/2014/main" id="{3ED4558E-6E38-4E98-99D5-D1B55C826F7E}"/>
              </a:ext>
            </a:extLst>
          </p:cNvPr>
          <p:cNvSpPr>
            <a:spLocks noGrp="1"/>
          </p:cNvSpPr>
          <p:nvPr>
            <p:ph type="ftr" sz="quarter" idx="11"/>
          </p:nvPr>
        </p:nvSpPr>
        <p:spPr/>
        <p:txBody>
          <a:bodyPr/>
          <a:lstStyle/>
          <a:p>
            <a:r>
              <a:rPr lang="en-US"/>
              <a:t>Online Shopping</a:t>
            </a:r>
          </a:p>
        </p:txBody>
      </p:sp>
      <p:sp>
        <p:nvSpPr>
          <p:cNvPr id="8" name="Slide Number Placeholder 7">
            <a:extLst>
              <a:ext uri="{FF2B5EF4-FFF2-40B4-BE49-F238E27FC236}">
                <a16:creationId xmlns:a16="http://schemas.microsoft.com/office/drawing/2014/main" id="{0FA81724-CF8D-4138-91BD-383B78453F8A}"/>
              </a:ext>
            </a:extLst>
          </p:cNvPr>
          <p:cNvSpPr>
            <a:spLocks noGrp="1"/>
          </p:cNvSpPr>
          <p:nvPr>
            <p:ph type="sldNum" sz="quarter" idx="12"/>
          </p:nvPr>
        </p:nvSpPr>
        <p:spPr/>
        <p:txBody>
          <a:bodyPr/>
          <a:lstStyle/>
          <a:p>
            <a:fld id="{368F6742-023E-482B-AC92-39C1059266F9}" type="slidenum">
              <a:rPr lang="en-US" smtClean="0"/>
              <a:t>22</a:t>
            </a:fld>
            <a:endParaRPr lang="en-US"/>
          </a:p>
        </p:txBody>
      </p:sp>
    </p:spTree>
    <p:extLst>
      <p:ext uri="{BB962C8B-B14F-4D97-AF65-F5344CB8AC3E}">
        <p14:creationId xmlns:p14="http://schemas.microsoft.com/office/powerpoint/2010/main" val="85526098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6176A-FF62-44EC-A697-222725160933}"/>
              </a:ext>
            </a:extLst>
          </p:cNvPr>
          <p:cNvSpPr>
            <a:spLocks noGrp="1"/>
          </p:cNvSpPr>
          <p:nvPr>
            <p:ph type="title"/>
          </p:nvPr>
        </p:nvSpPr>
        <p:spPr>
          <a:xfrm>
            <a:off x="655320" y="365125"/>
            <a:ext cx="9013052" cy="1623312"/>
          </a:xfrm>
        </p:spPr>
        <p:txBody>
          <a:bodyPr anchor="b">
            <a:normAutofit/>
          </a:bodyPr>
          <a:lstStyle/>
          <a:p>
            <a:r>
              <a:rPr lang="en-US" sz="4000" dirty="0">
                <a:latin typeface="Algerian" panose="04020705040A02060702" pitchFamily="82" charset="0"/>
              </a:rPr>
              <a:t>MODULES</a:t>
            </a:r>
          </a:p>
        </p:txBody>
      </p:sp>
      <p:sp>
        <p:nvSpPr>
          <p:cNvPr id="3" name="Content Placeholder 2">
            <a:extLst>
              <a:ext uri="{FF2B5EF4-FFF2-40B4-BE49-F238E27FC236}">
                <a16:creationId xmlns:a16="http://schemas.microsoft.com/office/drawing/2014/main" id="{A7F29691-99D8-48F2-ACD8-1B45F277B011}"/>
              </a:ext>
            </a:extLst>
          </p:cNvPr>
          <p:cNvSpPr>
            <a:spLocks noGrp="1"/>
          </p:cNvSpPr>
          <p:nvPr>
            <p:ph idx="1"/>
          </p:nvPr>
        </p:nvSpPr>
        <p:spPr>
          <a:xfrm>
            <a:off x="655320" y="2644518"/>
            <a:ext cx="9013052" cy="3327251"/>
          </a:xfrm>
        </p:spPr>
        <p:txBody>
          <a:bodyPr>
            <a:normAutofit/>
          </a:bodyPr>
          <a:lstStyle/>
          <a:p>
            <a:r>
              <a:rPr lang="en-US" sz="2000" dirty="0"/>
              <a:t>REGISTRATION</a:t>
            </a:r>
          </a:p>
          <a:p>
            <a:r>
              <a:rPr lang="en-US" sz="2000" dirty="0"/>
              <a:t> LOGIN</a:t>
            </a:r>
          </a:p>
          <a:p>
            <a:r>
              <a:rPr lang="en-US" sz="2000" dirty="0"/>
              <a:t>USER</a:t>
            </a:r>
          </a:p>
          <a:p>
            <a:r>
              <a:rPr lang="en-US" sz="2000" dirty="0"/>
              <a:t>ADMIN</a:t>
            </a:r>
          </a:p>
          <a:p>
            <a:r>
              <a:rPr lang="en-US" sz="2000" dirty="0"/>
              <a:t>RETAILER</a:t>
            </a:r>
          </a:p>
        </p:txBody>
      </p:sp>
      <p:sp>
        <p:nvSpPr>
          <p:cNvPr id="4" name="Date Placeholder 3">
            <a:extLst>
              <a:ext uri="{FF2B5EF4-FFF2-40B4-BE49-F238E27FC236}">
                <a16:creationId xmlns:a16="http://schemas.microsoft.com/office/drawing/2014/main" id="{5054F6AF-CC7B-4451-9B44-8611B0A53DA5}"/>
              </a:ext>
            </a:extLst>
          </p:cNvPr>
          <p:cNvSpPr>
            <a:spLocks noGrp="1"/>
          </p:cNvSpPr>
          <p:nvPr>
            <p:ph type="dt" sz="half" idx="10"/>
          </p:nvPr>
        </p:nvSpPr>
        <p:spPr/>
        <p:txBody>
          <a:bodyPr/>
          <a:lstStyle/>
          <a:p>
            <a:fld id="{08EBAD98-2BF1-401E-A475-3E609475DE24}" type="datetime1">
              <a:rPr lang="en-US" smtClean="0"/>
              <a:t>11/27/2019</a:t>
            </a:fld>
            <a:endParaRPr lang="en-US"/>
          </a:p>
        </p:txBody>
      </p:sp>
      <p:sp>
        <p:nvSpPr>
          <p:cNvPr id="5" name="Footer Placeholder 4">
            <a:extLst>
              <a:ext uri="{FF2B5EF4-FFF2-40B4-BE49-F238E27FC236}">
                <a16:creationId xmlns:a16="http://schemas.microsoft.com/office/drawing/2014/main" id="{DAFBAF98-0E04-4B69-99BD-26A3202765B2}"/>
              </a:ext>
            </a:extLst>
          </p:cNvPr>
          <p:cNvSpPr>
            <a:spLocks noGrp="1"/>
          </p:cNvSpPr>
          <p:nvPr>
            <p:ph type="ftr" sz="quarter" idx="11"/>
          </p:nvPr>
        </p:nvSpPr>
        <p:spPr/>
        <p:txBody>
          <a:bodyPr/>
          <a:lstStyle/>
          <a:p>
            <a:r>
              <a:rPr lang="en-US"/>
              <a:t>Online Shopping</a:t>
            </a:r>
          </a:p>
        </p:txBody>
      </p:sp>
      <p:sp>
        <p:nvSpPr>
          <p:cNvPr id="6" name="Slide Number Placeholder 5">
            <a:extLst>
              <a:ext uri="{FF2B5EF4-FFF2-40B4-BE49-F238E27FC236}">
                <a16:creationId xmlns:a16="http://schemas.microsoft.com/office/drawing/2014/main" id="{164D9160-0245-4FBC-ADD5-8E7C1EF6CA83}"/>
              </a:ext>
            </a:extLst>
          </p:cNvPr>
          <p:cNvSpPr>
            <a:spLocks noGrp="1"/>
          </p:cNvSpPr>
          <p:nvPr>
            <p:ph type="sldNum" sz="quarter" idx="12"/>
          </p:nvPr>
        </p:nvSpPr>
        <p:spPr/>
        <p:txBody>
          <a:bodyPr/>
          <a:lstStyle/>
          <a:p>
            <a:fld id="{368F6742-023E-482B-AC92-39C1059266F9}" type="slidenum">
              <a:rPr lang="en-US" smtClean="0"/>
              <a:t>3</a:t>
            </a:fld>
            <a:endParaRPr lang="en-US"/>
          </a:p>
        </p:txBody>
      </p:sp>
    </p:spTree>
    <p:extLst>
      <p:ext uri="{BB962C8B-B14F-4D97-AF65-F5344CB8AC3E}">
        <p14:creationId xmlns:p14="http://schemas.microsoft.com/office/powerpoint/2010/main" val="179111014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16902-7B27-4DA3-80ED-6DAD2EA7A73E}"/>
              </a:ext>
            </a:extLst>
          </p:cNvPr>
          <p:cNvSpPr>
            <a:spLocks noGrp="1"/>
          </p:cNvSpPr>
          <p:nvPr>
            <p:ph type="title"/>
          </p:nvPr>
        </p:nvSpPr>
        <p:spPr>
          <a:xfrm>
            <a:off x="833002" y="365125"/>
            <a:ext cx="10520702" cy="1325563"/>
          </a:xfrm>
        </p:spPr>
        <p:txBody>
          <a:bodyPr>
            <a:normAutofit/>
          </a:bodyPr>
          <a:lstStyle/>
          <a:p>
            <a:r>
              <a:rPr lang="en-US" dirty="0">
                <a:solidFill>
                  <a:srgbClr val="FFFFFF"/>
                </a:solidFill>
                <a:latin typeface="Algerian" panose="04020705040A02060702" pitchFamily="82" charset="0"/>
              </a:rPr>
              <a:t>HOME PAGE</a:t>
            </a:r>
          </a:p>
        </p:txBody>
      </p:sp>
      <p:pic>
        <p:nvPicPr>
          <p:cNvPr id="7" name="Content Placeholder 6">
            <a:extLst>
              <a:ext uri="{FF2B5EF4-FFF2-40B4-BE49-F238E27FC236}">
                <a16:creationId xmlns:a16="http://schemas.microsoft.com/office/drawing/2014/main" id="{00331D72-328A-4525-9C8E-8FCB7FDCA116}"/>
              </a:ext>
            </a:extLst>
          </p:cNvPr>
          <p:cNvPicPr>
            <a:picLocks noGrp="1"/>
          </p:cNvPicPr>
          <p:nvPr>
            <p:ph idx="1"/>
          </p:nvPr>
        </p:nvPicPr>
        <p:blipFill rotWithShape="1">
          <a:blip r:embed="rId2"/>
          <a:srcRect t="12708" b="4682"/>
          <a:stretch/>
        </p:blipFill>
        <p:spPr>
          <a:xfrm>
            <a:off x="1434906" y="1690688"/>
            <a:ext cx="9819248" cy="4611638"/>
          </a:xfrm>
          <a:prstGeom prst="rect">
            <a:avLst/>
          </a:prstGeom>
        </p:spPr>
      </p:pic>
      <p:sp>
        <p:nvSpPr>
          <p:cNvPr id="3" name="Date Placeholder 2">
            <a:extLst>
              <a:ext uri="{FF2B5EF4-FFF2-40B4-BE49-F238E27FC236}">
                <a16:creationId xmlns:a16="http://schemas.microsoft.com/office/drawing/2014/main" id="{A94980B6-4DF2-4CA6-9AB3-B477EAFE5045}"/>
              </a:ext>
            </a:extLst>
          </p:cNvPr>
          <p:cNvSpPr>
            <a:spLocks noGrp="1"/>
          </p:cNvSpPr>
          <p:nvPr>
            <p:ph type="dt" sz="half" idx="10"/>
          </p:nvPr>
        </p:nvSpPr>
        <p:spPr/>
        <p:txBody>
          <a:bodyPr/>
          <a:lstStyle/>
          <a:p>
            <a:fld id="{651783E0-426B-418C-95CF-BAAD264713E2}" type="datetime1">
              <a:rPr lang="en-US" smtClean="0"/>
              <a:t>11/27/2019</a:t>
            </a:fld>
            <a:endParaRPr lang="en-US"/>
          </a:p>
        </p:txBody>
      </p:sp>
      <p:sp>
        <p:nvSpPr>
          <p:cNvPr id="4" name="Footer Placeholder 3">
            <a:extLst>
              <a:ext uri="{FF2B5EF4-FFF2-40B4-BE49-F238E27FC236}">
                <a16:creationId xmlns:a16="http://schemas.microsoft.com/office/drawing/2014/main" id="{AF8313A9-BEF2-4209-AA73-464E7DFA5E1C}"/>
              </a:ext>
            </a:extLst>
          </p:cNvPr>
          <p:cNvSpPr>
            <a:spLocks noGrp="1"/>
          </p:cNvSpPr>
          <p:nvPr>
            <p:ph type="ftr" sz="quarter" idx="11"/>
          </p:nvPr>
        </p:nvSpPr>
        <p:spPr/>
        <p:txBody>
          <a:bodyPr/>
          <a:lstStyle/>
          <a:p>
            <a:r>
              <a:rPr lang="en-US"/>
              <a:t>Online Shopping</a:t>
            </a:r>
          </a:p>
        </p:txBody>
      </p:sp>
      <p:sp>
        <p:nvSpPr>
          <p:cNvPr id="5" name="Slide Number Placeholder 4">
            <a:extLst>
              <a:ext uri="{FF2B5EF4-FFF2-40B4-BE49-F238E27FC236}">
                <a16:creationId xmlns:a16="http://schemas.microsoft.com/office/drawing/2014/main" id="{2CF81384-1496-4019-8926-0D28CB42E031}"/>
              </a:ext>
            </a:extLst>
          </p:cNvPr>
          <p:cNvSpPr>
            <a:spLocks noGrp="1"/>
          </p:cNvSpPr>
          <p:nvPr>
            <p:ph type="sldNum" sz="quarter" idx="12"/>
          </p:nvPr>
        </p:nvSpPr>
        <p:spPr/>
        <p:txBody>
          <a:bodyPr/>
          <a:lstStyle/>
          <a:p>
            <a:fld id="{368F6742-023E-482B-AC92-39C1059266F9}" type="slidenum">
              <a:rPr lang="en-US" smtClean="0"/>
              <a:t>4</a:t>
            </a:fld>
            <a:endParaRPr lang="en-US"/>
          </a:p>
        </p:txBody>
      </p:sp>
    </p:spTree>
    <p:extLst>
      <p:ext uri="{BB962C8B-B14F-4D97-AF65-F5344CB8AC3E}">
        <p14:creationId xmlns:p14="http://schemas.microsoft.com/office/powerpoint/2010/main" val="3693406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331D72-328A-4525-9C8E-8FCB7FDCA116}"/>
              </a:ext>
            </a:extLst>
          </p:cNvPr>
          <p:cNvPicPr>
            <a:picLocks noGrp="1"/>
          </p:cNvPicPr>
          <p:nvPr>
            <p:ph idx="1"/>
          </p:nvPr>
        </p:nvPicPr>
        <p:blipFill rotWithShape="1">
          <a:blip r:embed="rId2"/>
          <a:srcRect t="12708" b="4682"/>
          <a:stretch/>
        </p:blipFill>
        <p:spPr>
          <a:xfrm>
            <a:off x="1434906" y="1690688"/>
            <a:ext cx="9819248" cy="4611638"/>
          </a:xfrm>
          <a:prstGeom prst="rect">
            <a:avLst/>
          </a:prstGeom>
        </p:spPr>
      </p:pic>
      <p:pic>
        <p:nvPicPr>
          <p:cNvPr id="3" name="Picture 2">
            <a:extLst>
              <a:ext uri="{FF2B5EF4-FFF2-40B4-BE49-F238E27FC236}">
                <a16:creationId xmlns:a16="http://schemas.microsoft.com/office/drawing/2014/main" id="{A06DA4BE-59EE-4415-9E0D-A3B41E235B8A}"/>
              </a:ext>
            </a:extLst>
          </p:cNvPr>
          <p:cNvPicPr>
            <a:picLocks noChangeAspect="1"/>
          </p:cNvPicPr>
          <p:nvPr/>
        </p:nvPicPr>
        <p:blipFill>
          <a:blip r:embed="rId3"/>
          <a:stretch>
            <a:fillRect/>
          </a:stretch>
        </p:blipFill>
        <p:spPr>
          <a:xfrm>
            <a:off x="838200" y="1154007"/>
            <a:ext cx="10900593" cy="5338868"/>
          </a:xfrm>
          <a:prstGeom prst="rect">
            <a:avLst/>
          </a:prstGeom>
        </p:spPr>
      </p:pic>
      <p:sp>
        <p:nvSpPr>
          <p:cNvPr id="5" name="Date Placeholder 4">
            <a:extLst>
              <a:ext uri="{FF2B5EF4-FFF2-40B4-BE49-F238E27FC236}">
                <a16:creationId xmlns:a16="http://schemas.microsoft.com/office/drawing/2014/main" id="{631FF891-262A-438A-879C-F87C06D110E5}"/>
              </a:ext>
            </a:extLst>
          </p:cNvPr>
          <p:cNvSpPr>
            <a:spLocks noGrp="1"/>
          </p:cNvSpPr>
          <p:nvPr>
            <p:ph type="dt" sz="half" idx="10"/>
          </p:nvPr>
        </p:nvSpPr>
        <p:spPr/>
        <p:txBody>
          <a:bodyPr/>
          <a:lstStyle/>
          <a:p>
            <a:fld id="{CE5F6B74-AA45-4EF1-988A-128E5ACAB697}" type="datetime1">
              <a:rPr lang="en-US" smtClean="0"/>
              <a:t>11/27/2019</a:t>
            </a:fld>
            <a:endParaRPr lang="en-US"/>
          </a:p>
        </p:txBody>
      </p:sp>
      <p:sp>
        <p:nvSpPr>
          <p:cNvPr id="6" name="Footer Placeholder 5">
            <a:extLst>
              <a:ext uri="{FF2B5EF4-FFF2-40B4-BE49-F238E27FC236}">
                <a16:creationId xmlns:a16="http://schemas.microsoft.com/office/drawing/2014/main" id="{EBD79165-DE9B-4F99-B20F-27AEA8CB0A3E}"/>
              </a:ext>
            </a:extLst>
          </p:cNvPr>
          <p:cNvSpPr>
            <a:spLocks noGrp="1"/>
          </p:cNvSpPr>
          <p:nvPr>
            <p:ph type="ftr" sz="quarter" idx="11"/>
          </p:nvPr>
        </p:nvSpPr>
        <p:spPr/>
        <p:txBody>
          <a:bodyPr/>
          <a:lstStyle/>
          <a:p>
            <a:r>
              <a:rPr lang="en-US"/>
              <a:t>Online Shopping</a:t>
            </a:r>
          </a:p>
        </p:txBody>
      </p:sp>
      <p:sp>
        <p:nvSpPr>
          <p:cNvPr id="8" name="Slide Number Placeholder 7">
            <a:extLst>
              <a:ext uri="{FF2B5EF4-FFF2-40B4-BE49-F238E27FC236}">
                <a16:creationId xmlns:a16="http://schemas.microsoft.com/office/drawing/2014/main" id="{9EF1AE4B-2C85-43C1-9A5E-C1445933E481}"/>
              </a:ext>
            </a:extLst>
          </p:cNvPr>
          <p:cNvSpPr>
            <a:spLocks noGrp="1"/>
          </p:cNvSpPr>
          <p:nvPr>
            <p:ph type="sldNum" sz="quarter" idx="12"/>
          </p:nvPr>
        </p:nvSpPr>
        <p:spPr/>
        <p:txBody>
          <a:bodyPr/>
          <a:lstStyle/>
          <a:p>
            <a:fld id="{368F6742-023E-482B-AC92-39C1059266F9}" type="slidenum">
              <a:rPr lang="en-US" smtClean="0"/>
              <a:t>5</a:t>
            </a:fld>
            <a:endParaRPr lang="en-US"/>
          </a:p>
        </p:txBody>
      </p:sp>
    </p:spTree>
    <p:extLst>
      <p:ext uri="{BB962C8B-B14F-4D97-AF65-F5344CB8AC3E}">
        <p14:creationId xmlns:p14="http://schemas.microsoft.com/office/powerpoint/2010/main" val="2579695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66ECD-AE09-41D9-8A3D-9A361A390B05}"/>
              </a:ext>
            </a:extLst>
          </p:cNvPr>
          <p:cNvSpPr>
            <a:spLocks noGrp="1"/>
          </p:cNvSpPr>
          <p:nvPr>
            <p:ph type="title"/>
          </p:nvPr>
        </p:nvSpPr>
        <p:spPr>
          <a:xfrm>
            <a:off x="833002" y="448253"/>
            <a:ext cx="10520702" cy="1325563"/>
          </a:xfrm>
        </p:spPr>
        <p:txBody>
          <a:bodyPr vert="horz" lIns="91440" tIns="45720" rIns="91440" bIns="45720" rtlCol="0">
            <a:normAutofit/>
          </a:bodyPr>
          <a:lstStyle/>
          <a:p>
            <a:r>
              <a:rPr lang="en-US" kern="1200" dirty="0">
                <a:latin typeface="Algerian" panose="04020705040A02060702" pitchFamily="82" charset="0"/>
              </a:rPr>
              <a:t>REGISTRATION</a:t>
            </a:r>
          </a:p>
        </p:txBody>
      </p:sp>
      <p:sp>
        <p:nvSpPr>
          <p:cNvPr id="6" name="Content Placeholder 7">
            <a:extLst>
              <a:ext uri="{FF2B5EF4-FFF2-40B4-BE49-F238E27FC236}">
                <a16:creationId xmlns:a16="http://schemas.microsoft.com/office/drawing/2014/main" id="{6EF4D9B8-9678-494A-AF8F-A498D756D89E}"/>
              </a:ext>
            </a:extLst>
          </p:cNvPr>
          <p:cNvSpPr>
            <a:spLocks noGrp="1"/>
          </p:cNvSpPr>
          <p:nvPr>
            <p:ph idx="1"/>
          </p:nvPr>
        </p:nvSpPr>
        <p:spPr>
          <a:xfrm>
            <a:off x="838200" y="2191807"/>
            <a:ext cx="4936067" cy="3985155"/>
          </a:xfrm>
        </p:spPr>
        <p:txBody>
          <a:bodyPr>
            <a:normAutofit/>
          </a:bodyPr>
          <a:lstStyle/>
          <a:p>
            <a:endParaRPr lang="en-US" sz="2000"/>
          </a:p>
        </p:txBody>
      </p:sp>
      <p:pic>
        <p:nvPicPr>
          <p:cNvPr id="4" name="Content Placeholder 3">
            <a:extLst>
              <a:ext uri="{FF2B5EF4-FFF2-40B4-BE49-F238E27FC236}">
                <a16:creationId xmlns:a16="http://schemas.microsoft.com/office/drawing/2014/main" id="{E5433454-E53C-4BFD-B121-24A4E1C5AE63}"/>
              </a:ext>
            </a:extLst>
          </p:cNvPr>
          <p:cNvPicPr>
            <a:picLocks/>
          </p:cNvPicPr>
          <p:nvPr/>
        </p:nvPicPr>
        <p:blipFill rotWithShape="1">
          <a:blip r:embed="rId2"/>
          <a:srcRect t="13004" b="22983"/>
          <a:stretch/>
        </p:blipFill>
        <p:spPr>
          <a:xfrm>
            <a:off x="511946" y="1773816"/>
            <a:ext cx="10762861" cy="4635931"/>
          </a:xfrm>
          <a:prstGeom prst="rect">
            <a:avLst/>
          </a:prstGeom>
        </p:spPr>
      </p:pic>
      <p:sp>
        <p:nvSpPr>
          <p:cNvPr id="3" name="Date Placeholder 2">
            <a:extLst>
              <a:ext uri="{FF2B5EF4-FFF2-40B4-BE49-F238E27FC236}">
                <a16:creationId xmlns:a16="http://schemas.microsoft.com/office/drawing/2014/main" id="{F4825D23-975F-4AF7-952F-517845455A6F}"/>
              </a:ext>
            </a:extLst>
          </p:cNvPr>
          <p:cNvSpPr>
            <a:spLocks noGrp="1"/>
          </p:cNvSpPr>
          <p:nvPr>
            <p:ph type="dt" sz="half" idx="10"/>
          </p:nvPr>
        </p:nvSpPr>
        <p:spPr/>
        <p:txBody>
          <a:bodyPr/>
          <a:lstStyle/>
          <a:p>
            <a:fld id="{859D861D-EB47-4E55-9818-D89E6A3D4981}" type="datetime1">
              <a:rPr lang="en-US" smtClean="0"/>
              <a:t>11/27/2019</a:t>
            </a:fld>
            <a:endParaRPr lang="en-US"/>
          </a:p>
        </p:txBody>
      </p:sp>
      <p:sp>
        <p:nvSpPr>
          <p:cNvPr id="5" name="Footer Placeholder 4">
            <a:extLst>
              <a:ext uri="{FF2B5EF4-FFF2-40B4-BE49-F238E27FC236}">
                <a16:creationId xmlns:a16="http://schemas.microsoft.com/office/drawing/2014/main" id="{4E5C70E5-2B43-4F1A-A7B0-8D8BA24DECFC}"/>
              </a:ext>
            </a:extLst>
          </p:cNvPr>
          <p:cNvSpPr>
            <a:spLocks noGrp="1"/>
          </p:cNvSpPr>
          <p:nvPr>
            <p:ph type="ftr" sz="quarter" idx="11"/>
          </p:nvPr>
        </p:nvSpPr>
        <p:spPr/>
        <p:txBody>
          <a:bodyPr/>
          <a:lstStyle/>
          <a:p>
            <a:r>
              <a:rPr lang="en-US"/>
              <a:t>Online Shopping</a:t>
            </a:r>
          </a:p>
        </p:txBody>
      </p:sp>
      <p:sp>
        <p:nvSpPr>
          <p:cNvPr id="7" name="Slide Number Placeholder 6">
            <a:extLst>
              <a:ext uri="{FF2B5EF4-FFF2-40B4-BE49-F238E27FC236}">
                <a16:creationId xmlns:a16="http://schemas.microsoft.com/office/drawing/2014/main" id="{B3805A7F-087B-4C9E-B48E-4D6FD784B473}"/>
              </a:ext>
            </a:extLst>
          </p:cNvPr>
          <p:cNvSpPr>
            <a:spLocks noGrp="1"/>
          </p:cNvSpPr>
          <p:nvPr>
            <p:ph type="sldNum" sz="quarter" idx="12"/>
          </p:nvPr>
        </p:nvSpPr>
        <p:spPr/>
        <p:txBody>
          <a:bodyPr/>
          <a:lstStyle/>
          <a:p>
            <a:fld id="{368F6742-023E-482B-AC92-39C1059266F9}" type="slidenum">
              <a:rPr lang="en-US" smtClean="0"/>
              <a:t>6</a:t>
            </a:fld>
            <a:endParaRPr lang="en-US"/>
          </a:p>
        </p:txBody>
      </p:sp>
    </p:spTree>
    <p:extLst>
      <p:ext uri="{BB962C8B-B14F-4D97-AF65-F5344CB8AC3E}">
        <p14:creationId xmlns:p14="http://schemas.microsoft.com/office/powerpoint/2010/main" val="2403046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1C98-4E0F-4D8F-883F-7AB6A895A1D1}"/>
              </a:ext>
            </a:extLst>
          </p:cNvPr>
          <p:cNvSpPr>
            <a:spLocks noGrp="1"/>
          </p:cNvSpPr>
          <p:nvPr>
            <p:ph type="title"/>
          </p:nvPr>
        </p:nvSpPr>
        <p:spPr>
          <a:xfrm>
            <a:off x="833002" y="448253"/>
            <a:ext cx="10520702" cy="1325563"/>
          </a:xfrm>
        </p:spPr>
        <p:txBody>
          <a:bodyPr>
            <a:normAutofit/>
          </a:bodyPr>
          <a:lstStyle/>
          <a:p>
            <a:r>
              <a:rPr lang="en-US" dirty="0">
                <a:latin typeface="Algerian" panose="04020705040A02060702" pitchFamily="82" charset="0"/>
              </a:rPr>
              <a:t>LOGIN</a:t>
            </a:r>
          </a:p>
        </p:txBody>
      </p:sp>
      <p:sp>
        <p:nvSpPr>
          <p:cNvPr id="8" name="Content Placeholder 7">
            <a:extLst>
              <a:ext uri="{FF2B5EF4-FFF2-40B4-BE49-F238E27FC236}">
                <a16:creationId xmlns:a16="http://schemas.microsoft.com/office/drawing/2014/main" id="{2D47A7F3-3563-4904-83C3-04298BE08768}"/>
              </a:ext>
            </a:extLst>
          </p:cNvPr>
          <p:cNvSpPr>
            <a:spLocks noGrp="1"/>
          </p:cNvSpPr>
          <p:nvPr>
            <p:ph idx="1"/>
          </p:nvPr>
        </p:nvSpPr>
        <p:spPr>
          <a:xfrm>
            <a:off x="838200" y="2191807"/>
            <a:ext cx="4936067" cy="3985155"/>
          </a:xfrm>
        </p:spPr>
        <p:txBody>
          <a:bodyPr>
            <a:normAutofit/>
          </a:bodyPr>
          <a:lstStyle/>
          <a:p>
            <a:pPr marL="0" indent="0">
              <a:buNone/>
            </a:pPr>
            <a:endParaRPr lang="en-US" sz="2000" dirty="0"/>
          </a:p>
        </p:txBody>
      </p:sp>
      <p:pic>
        <p:nvPicPr>
          <p:cNvPr id="4" name="Content Placeholder 3">
            <a:extLst>
              <a:ext uri="{FF2B5EF4-FFF2-40B4-BE49-F238E27FC236}">
                <a16:creationId xmlns:a16="http://schemas.microsoft.com/office/drawing/2014/main" id="{9C8A2091-188D-4063-A56F-36E6FC13EA44}"/>
              </a:ext>
            </a:extLst>
          </p:cNvPr>
          <p:cNvPicPr>
            <a:picLocks/>
          </p:cNvPicPr>
          <p:nvPr/>
        </p:nvPicPr>
        <p:blipFill rotWithShape="1">
          <a:blip r:embed="rId2"/>
          <a:srcRect t="13113" b="5672"/>
          <a:stretch/>
        </p:blipFill>
        <p:spPr>
          <a:xfrm>
            <a:off x="751365" y="1894018"/>
            <a:ext cx="9018467" cy="4515729"/>
          </a:xfrm>
          <a:prstGeom prst="rect">
            <a:avLst/>
          </a:prstGeom>
        </p:spPr>
      </p:pic>
      <p:sp>
        <p:nvSpPr>
          <p:cNvPr id="3" name="Date Placeholder 2">
            <a:extLst>
              <a:ext uri="{FF2B5EF4-FFF2-40B4-BE49-F238E27FC236}">
                <a16:creationId xmlns:a16="http://schemas.microsoft.com/office/drawing/2014/main" id="{F6DFA0A6-9702-4B1B-9366-D3F91F28A668}"/>
              </a:ext>
            </a:extLst>
          </p:cNvPr>
          <p:cNvSpPr>
            <a:spLocks noGrp="1"/>
          </p:cNvSpPr>
          <p:nvPr>
            <p:ph type="dt" sz="half" idx="10"/>
          </p:nvPr>
        </p:nvSpPr>
        <p:spPr/>
        <p:txBody>
          <a:bodyPr/>
          <a:lstStyle/>
          <a:p>
            <a:fld id="{7FF99AE7-C634-4DC5-8E56-4A5A8305DBFC}" type="datetime1">
              <a:rPr lang="en-US" smtClean="0"/>
              <a:t>11/27/2019</a:t>
            </a:fld>
            <a:endParaRPr lang="en-US"/>
          </a:p>
        </p:txBody>
      </p:sp>
      <p:sp>
        <p:nvSpPr>
          <p:cNvPr id="5" name="Footer Placeholder 4">
            <a:extLst>
              <a:ext uri="{FF2B5EF4-FFF2-40B4-BE49-F238E27FC236}">
                <a16:creationId xmlns:a16="http://schemas.microsoft.com/office/drawing/2014/main" id="{A81E7911-80AD-41B4-A4A3-0E9C2C8C7513}"/>
              </a:ext>
            </a:extLst>
          </p:cNvPr>
          <p:cNvSpPr>
            <a:spLocks noGrp="1"/>
          </p:cNvSpPr>
          <p:nvPr>
            <p:ph type="ftr" sz="quarter" idx="11"/>
          </p:nvPr>
        </p:nvSpPr>
        <p:spPr/>
        <p:txBody>
          <a:bodyPr/>
          <a:lstStyle/>
          <a:p>
            <a:r>
              <a:rPr lang="en-US"/>
              <a:t>Online Shopping</a:t>
            </a:r>
          </a:p>
        </p:txBody>
      </p:sp>
      <p:sp>
        <p:nvSpPr>
          <p:cNvPr id="6" name="Slide Number Placeholder 5">
            <a:extLst>
              <a:ext uri="{FF2B5EF4-FFF2-40B4-BE49-F238E27FC236}">
                <a16:creationId xmlns:a16="http://schemas.microsoft.com/office/drawing/2014/main" id="{AEB18F1E-7974-4949-8FDC-2B8373D414D9}"/>
              </a:ext>
            </a:extLst>
          </p:cNvPr>
          <p:cNvSpPr>
            <a:spLocks noGrp="1"/>
          </p:cNvSpPr>
          <p:nvPr>
            <p:ph type="sldNum" sz="quarter" idx="12"/>
          </p:nvPr>
        </p:nvSpPr>
        <p:spPr/>
        <p:txBody>
          <a:bodyPr/>
          <a:lstStyle/>
          <a:p>
            <a:fld id="{368F6742-023E-482B-AC92-39C1059266F9}" type="slidenum">
              <a:rPr lang="en-US" smtClean="0"/>
              <a:t>7</a:t>
            </a:fld>
            <a:endParaRPr lang="en-US"/>
          </a:p>
        </p:txBody>
      </p:sp>
    </p:spTree>
    <p:extLst>
      <p:ext uri="{BB962C8B-B14F-4D97-AF65-F5344CB8AC3E}">
        <p14:creationId xmlns:p14="http://schemas.microsoft.com/office/powerpoint/2010/main" val="387705114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1C98-4E0F-4D8F-883F-7AB6A895A1D1}"/>
              </a:ext>
            </a:extLst>
          </p:cNvPr>
          <p:cNvSpPr>
            <a:spLocks noGrp="1"/>
          </p:cNvSpPr>
          <p:nvPr>
            <p:ph type="title"/>
          </p:nvPr>
        </p:nvSpPr>
        <p:spPr>
          <a:xfrm>
            <a:off x="833002" y="448253"/>
            <a:ext cx="10520702" cy="1325563"/>
          </a:xfrm>
        </p:spPr>
        <p:txBody>
          <a:bodyPr>
            <a:normAutofit/>
          </a:bodyPr>
          <a:lstStyle/>
          <a:p>
            <a:r>
              <a:rPr lang="en-US" dirty="0">
                <a:latin typeface="Algerian" panose="04020705040A02060702" pitchFamily="82" charset="0"/>
              </a:rPr>
              <a:t>PRODUCTS</a:t>
            </a:r>
          </a:p>
        </p:txBody>
      </p:sp>
      <p:pic>
        <p:nvPicPr>
          <p:cNvPr id="3" name="Content Placeholder 2">
            <a:extLst>
              <a:ext uri="{FF2B5EF4-FFF2-40B4-BE49-F238E27FC236}">
                <a16:creationId xmlns:a16="http://schemas.microsoft.com/office/drawing/2014/main" id="{E3BABA77-07D8-423E-8280-7CB950E029C9}"/>
              </a:ext>
            </a:extLst>
          </p:cNvPr>
          <p:cNvPicPr>
            <a:picLocks noGrp="1" noChangeAspect="1"/>
          </p:cNvPicPr>
          <p:nvPr>
            <p:ph idx="1"/>
          </p:nvPr>
        </p:nvPicPr>
        <p:blipFill>
          <a:blip r:embed="rId2"/>
          <a:stretch>
            <a:fillRect/>
          </a:stretch>
        </p:blipFill>
        <p:spPr>
          <a:xfrm>
            <a:off x="838199" y="1589650"/>
            <a:ext cx="10604867" cy="4979962"/>
          </a:xfrm>
          <a:prstGeom prst="rect">
            <a:avLst/>
          </a:prstGeom>
        </p:spPr>
      </p:pic>
      <p:sp>
        <p:nvSpPr>
          <p:cNvPr id="5" name="Date Placeholder 4">
            <a:extLst>
              <a:ext uri="{FF2B5EF4-FFF2-40B4-BE49-F238E27FC236}">
                <a16:creationId xmlns:a16="http://schemas.microsoft.com/office/drawing/2014/main" id="{262283E6-8DD5-4728-B675-2F009BBB74A6}"/>
              </a:ext>
            </a:extLst>
          </p:cNvPr>
          <p:cNvSpPr>
            <a:spLocks noGrp="1"/>
          </p:cNvSpPr>
          <p:nvPr>
            <p:ph type="dt" sz="half" idx="10"/>
          </p:nvPr>
        </p:nvSpPr>
        <p:spPr/>
        <p:txBody>
          <a:bodyPr/>
          <a:lstStyle/>
          <a:p>
            <a:fld id="{693D7CD6-9FED-419D-A351-E9F85A58A0B7}" type="datetime1">
              <a:rPr lang="en-US" smtClean="0"/>
              <a:t>11/27/2019</a:t>
            </a:fld>
            <a:endParaRPr lang="en-US"/>
          </a:p>
        </p:txBody>
      </p:sp>
      <p:sp>
        <p:nvSpPr>
          <p:cNvPr id="6" name="Footer Placeholder 5">
            <a:extLst>
              <a:ext uri="{FF2B5EF4-FFF2-40B4-BE49-F238E27FC236}">
                <a16:creationId xmlns:a16="http://schemas.microsoft.com/office/drawing/2014/main" id="{705D380C-D962-4BB3-BF1F-CD0F46585BDD}"/>
              </a:ext>
            </a:extLst>
          </p:cNvPr>
          <p:cNvSpPr>
            <a:spLocks noGrp="1"/>
          </p:cNvSpPr>
          <p:nvPr>
            <p:ph type="ftr" sz="quarter" idx="11"/>
          </p:nvPr>
        </p:nvSpPr>
        <p:spPr/>
        <p:txBody>
          <a:bodyPr/>
          <a:lstStyle/>
          <a:p>
            <a:r>
              <a:rPr lang="en-US"/>
              <a:t>Online Shopping</a:t>
            </a:r>
          </a:p>
        </p:txBody>
      </p:sp>
      <p:sp>
        <p:nvSpPr>
          <p:cNvPr id="7" name="Slide Number Placeholder 6">
            <a:extLst>
              <a:ext uri="{FF2B5EF4-FFF2-40B4-BE49-F238E27FC236}">
                <a16:creationId xmlns:a16="http://schemas.microsoft.com/office/drawing/2014/main" id="{DAA4304B-E626-472E-8F1E-BE3B047B1DE4}"/>
              </a:ext>
            </a:extLst>
          </p:cNvPr>
          <p:cNvSpPr>
            <a:spLocks noGrp="1"/>
          </p:cNvSpPr>
          <p:nvPr>
            <p:ph type="sldNum" sz="quarter" idx="12"/>
          </p:nvPr>
        </p:nvSpPr>
        <p:spPr/>
        <p:txBody>
          <a:bodyPr/>
          <a:lstStyle/>
          <a:p>
            <a:fld id="{368F6742-023E-482B-AC92-39C1059266F9}" type="slidenum">
              <a:rPr lang="en-US" smtClean="0"/>
              <a:t>8</a:t>
            </a:fld>
            <a:endParaRPr lang="en-US"/>
          </a:p>
        </p:txBody>
      </p:sp>
    </p:spTree>
    <p:extLst>
      <p:ext uri="{BB962C8B-B14F-4D97-AF65-F5344CB8AC3E}">
        <p14:creationId xmlns:p14="http://schemas.microsoft.com/office/powerpoint/2010/main" val="109093562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1C98-4E0F-4D8F-883F-7AB6A895A1D1}"/>
              </a:ext>
            </a:extLst>
          </p:cNvPr>
          <p:cNvSpPr>
            <a:spLocks noGrp="1"/>
          </p:cNvSpPr>
          <p:nvPr>
            <p:ph type="title"/>
          </p:nvPr>
        </p:nvSpPr>
        <p:spPr>
          <a:xfrm>
            <a:off x="833002" y="448253"/>
            <a:ext cx="10520702" cy="1325563"/>
          </a:xfrm>
        </p:spPr>
        <p:txBody>
          <a:bodyPr>
            <a:normAutofit/>
          </a:bodyPr>
          <a:lstStyle/>
          <a:p>
            <a:r>
              <a:rPr lang="en-US" dirty="0">
                <a:latin typeface="Algerian" panose="04020705040A02060702" pitchFamily="82" charset="0"/>
              </a:rPr>
              <a:t>PRODUCT DESCRIPTION</a:t>
            </a:r>
          </a:p>
        </p:txBody>
      </p:sp>
      <p:pic>
        <p:nvPicPr>
          <p:cNvPr id="3" name="Content Placeholder 2">
            <a:extLst>
              <a:ext uri="{FF2B5EF4-FFF2-40B4-BE49-F238E27FC236}">
                <a16:creationId xmlns:a16="http://schemas.microsoft.com/office/drawing/2014/main" id="{331B98E0-7330-4AEC-892B-B670CBD0A7E7}"/>
              </a:ext>
            </a:extLst>
          </p:cNvPr>
          <p:cNvPicPr>
            <a:picLocks noGrp="1" noChangeAspect="1"/>
          </p:cNvPicPr>
          <p:nvPr>
            <p:ph idx="1"/>
          </p:nvPr>
        </p:nvPicPr>
        <p:blipFill>
          <a:blip r:embed="rId2"/>
          <a:stretch>
            <a:fillRect/>
          </a:stretch>
        </p:blipFill>
        <p:spPr>
          <a:xfrm>
            <a:off x="1574282" y="1589649"/>
            <a:ext cx="9043436" cy="5045181"/>
          </a:xfrm>
          <a:prstGeom prst="rect">
            <a:avLst/>
          </a:prstGeom>
        </p:spPr>
      </p:pic>
      <p:sp>
        <p:nvSpPr>
          <p:cNvPr id="5" name="Date Placeholder 4">
            <a:extLst>
              <a:ext uri="{FF2B5EF4-FFF2-40B4-BE49-F238E27FC236}">
                <a16:creationId xmlns:a16="http://schemas.microsoft.com/office/drawing/2014/main" id="{23EC0681-1851-4F47-B8DF-2A873ED1882F}"/>
              </a:ext>
            </a:extLst>
          </p:cNvPr>
          <p:cNvSpPr>
            <a:spLocks noGrp="1"/>
          </p:cNvSpPr>
          <p:nvPr>
            <p:ph type="dt" sz="half" idx="10"/>
          </p:nvPr>
        </p:nvSpPr>
        <p:spPr/>
        <p:txBody>
          <a:bodyPr/>
          <a:lstStyle/>
          <a:p>
            <a:fld id="{4C8BDCD2-1D09-42B7-846A-C542A98898FC}" type="datetime1">
              <a:rPr lang="en-US" smtClean="0"/>
              <a:t>11/27/2019</a:t>
            </a:fld>
            <a:endParaRPr lang="en-US"/>
          </a:p>
        </p:txBody>
      </p:sp>
      <p:sp>
        <p:nvSpPr>
          <p:cNvPr id="6" name="Footer Placeholder 5">
            <a:extLst>
              <a:ext uri="{FF2B5EF4-FFF2-40B4-BE49-F238E27FC236}">
                <a16:creationId xmlns:a16="http://schemas.microsoft.com/office/drawing/2014/main" id="{A0F17AC1-4F7D-44EC-8427-808C6E6486AB}"/>
              </a:ext>
            </a:extLst>
          </p:cNvPr>
          <p:cNvSpPr>
            <a:spLocks noGrp="1"/>
          </p:cNvSpPr>
          <p:nvPr>
            <p:ph type="ftr" sz="quarter" idx="11"/>
          </p:nvPr>
        </p:nvSpPr>
        <p:spPr/>
        <p:txBody>
          <a:bodyPr/>
          <a:lstStyle/>
          <a:p>
            <a:r>
              <a:rPr lang="en-US"/>
              <a:t>Online Shopping</a:t>
            </a:r>
          </a:p>
        </p:txBody>
      </p:sp>
      <p:sp>
        <p:nvSpPr>
          <p:cNvPr id="7" name="Slide Number Placeholder 6">
            <a:extLst>
              <a:ext uri="{FF2B5EF4-FFF2-40B4-BE49-F238E27FC236}">
                <a16:creationId xmlns:a16="http://schemas.microsoft.com/office/drawing/2014/main" id="{5C8AA0A2-933B-453E-8102-54BEA7490DC6}"/>
              </a:ext>
            </a:extLst>
          </p:cNvPr>
          <p:cNvSpPr>
            <a:spLocks noGrp="1"/>
          </p:cNvSpPr>
          <p:nvPr>
            <p:ph type="sldNum" sz="quarter" idx="12"/>
          </p:nvPr>
        </p:nvSpPr>
        <p:spPr/>
        <p:txBody>
          <a:bodyPr/>
          <a:lstStyle/>
          <a:p>
            <a:fld id="{368F6742-023E-482B-AC92-39C1059266F9}" type="slidenum">
              <a:rPr lang="en-US" smtClean="0"/>
              <a:t>9</a:t>
            </a:fld>
            <a:endParaRPr lang="en-US"/>
          </a:p>
        </p:txBody>
      </p:sp>
    </p:spTree>
    <p:extLst>
      <p:ext uri="{BB962C8B-B14F-4D97-AF65-F5344CB8AC3E}">
        <p14:creationId xmlns:p14="http://schemas.microsoft.com/office/powerpoint/2010/main" val="372275944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155</Words>
  <Application>Microsoft Office PowerPoint</Application>
  <PresentationFormat>Widescreen</PresentationFormat>
  <Paragraphs>90</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Algerian</vt:lpstr>
      <vt:lpstr>Arial</vt:lpstr>
      <vt:lpstr>Calibri</vt:lpstr>
      <vt:lpstr>Calibri Light</vt:lpstr>
      <vt:lpstr>Office Theme</vt:lpstr>
      <vt:lpstr>ONLINE SHOPPING</vt:lpstr>
      <vt:lpstr>INTRODUCTION</vt:lpstr>
      <vt:lpstr>MODULES</vt:lpstr>
      <vt:lpstr>HOME PAGE</vt:lpstr>
      <vt:lpstr>PowerPoint Presentation</vt:lpstr>
      <vt:lpstr>REGISTRATION</vt:lpstr>
      <vt:lpstr>LOGIN</vt:lpstr>
      <vt:lpstr>PRODUCTS</vt:lpstr>
      <vt:lpstr>PRODUCT DESCRIPTION</vt:lpstr>
      <vt:lpstr>COMPARISION</vt:lpstr>
      <vt:lpstr>FILTERS</vt:lpstr>
      <vt:lpstr>CART</vt:lpstr>
      <vt:lpstr>PLACE ORDER</vt:lpstr>
      <vt:lpstr>RETAILER</vt:lpstr>
      <vt:lpstr>PowerPoint Presentation</vt:lpstr>
      <vt:lpstr>PowerPoint Presentation</vt:lpstr>
      <vt:lpstr>PowerPoint Presentation</vt:lpstr>
      <vt:lpstr>ADMIN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SHOPPING</dc:title>
  <dc:creator>pcuser</dc:creator>
  <cp:lastModifiedBy>pcuser</cp:lastModifiedBy>
  <cp:revision>2</cp:revision>
  <dcterms:created xsi:type="dcterms:W3CDTF">2019-11-27T07:23:13Z</dcterms:created>
  <dcterms:modified xsi:type="dcterms:W3CDTF">2019-11-27T07:25:38Z</dcterms:modified>
</cp:coreProperties>
</file>